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5"/>
    <p:restoredTop sz="96360"/>
  </p:normalViewPr>
  <p:slideViewPr>
    <p:cSldViewPr snapToGrid="0" snapToObjects="1">
      <p:cViewPr varScale="1">
        <p:scale>
          <a:sx n="70" d="100"/>
          <a:sy n="70" d="100"/>
        </p:scale>
        <p:origin x="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91" d="100"/>
          <a:sy n="191" d="100"/>
        </p:scale>
        <p:origin x="5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7A074A-42CB-7644-91B0-E13D36FD1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9073A-21BD-2A43-9CC8-A85E4402AD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F7717-52D8-5542-84A0-58A76EF2523F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F6F1B-66C7-A042-BF25-354F0A5E4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B7BA1-0FA2-FB47-BBB5-543EF6A732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DCE41-2F44-B644-A762-1F3859715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50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4AA7-882D-DA47-A721-9CDFF24C6B5B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2699-578D-CB47-AC09-06FE96F37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33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V2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31A5941B-0CAE-114C-A96E-A33946971512}"/>
              </a:ext>
            </a:extLst>
          </p:cNvPr>
          <p:cNvSpPr/>
          <p:nvPr userDrawn="1"/>
        </p:nvSpPr>
        <p:spPr>
          <a:xfrm flipH="1">
            <a:off x="8936081" y="0"/>
            <a:ext cx="9260222" cy="6858000"/>
          </a:xfrm>
          <a:custGeom>
            <a:avLst/>
            <a:gdLst>
              <a:gd name="connsiteX0" fmla="*/ 0 w 9260222"/>
              <a:gd name="connsiteY0" fmla="*/ 0 h 6858000"/>
              <a:gd name="connsiteX1" fmla="*/ 8718101 w 9260222"/>
              <a:gd name="connsiteY1" fmla="*/ 0 h 6858000"/>
              <a:gd name="connsiteX2" fmla="*/ 8724053 w 9260222"/>
              <a:gd name="connsiteY2" fmla="*/ 8948 h 6858000"/>
              <a:gd name="connsiteX3" fmla="*/ 9252864 w 9260222"/>
              <a:gd name="connsiteY3" fmla="*/ 2066816 h 6858000"/>
              <a:gd name="connsiteX4" fmla="*/ 9249478 w 9260222"/>
              <a:gd name="connsiteY4" fmla="*/ 2713542 h 6858000"/>
              <a:gd name="connsiteX5" fmla="*/ 8143644 w 9260222"/>
              <a:gd name="connsiteY5" fmla="*/ 6584261 h 6858000"/>
              <a:gd name="connsiteX6" fmla="*/ 8005126 w 9260222"/>
              <a:gd name="connsiteY6" fmla="*/ 6858000 h 6858000"/>
              <a:gd name="connsiteX7" fmla="*/ 0 w 9260222"/>
              <a:gd name="connsiteY7" fmla="*/ 6858000 h 6858000"/>
              <a:gd name="connsiteX8" fmla="*/ 0 w 926022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0222" h="6858000">
                <a:moveTo>
                  <a:pt x="0" y="0"/>
                </a:moveTo>
                <a:lnTo>
                  <a:pt x="8718101" y="0"/>
                </a:lnTo>
                <a:lnTo>
                  <a:pt x="8724053" y="8948"/>
                </a:lnTo>
                <a:cubicBezTo>
                  <a:pt x="8779983" y="96920"/>
                  <a:pt x="9195726" y="806590"/>
                  <a:pt x="9252864" y="2066816"/>
                </a:cubicBezTo>
                <a:cubicBezTo>
                  <a:pt x="9252864" y="2066816"/>
                  <a:pt x="9271488" y="2380020"/>
                  <a:pt x="9249478" y="2713542"/>
                </a:cubicBezTo>
                <a:cubicBezTo>
                  <a:pt x="9187579" y="3919803"/>
                  <a:pt x="8816177" y="5219807"/>
                  <a:pt x="8143644" y="6584261"/>
                </a:cubicBezTo>
                <a:lnTo>
                  <a:pt x="800512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7EE9A4-49B2-EA40-A171-8698DC34A7C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96346" y="3641489"/>
            <a:ext cx="4862434" cy="222546"/>
          </a:xfrm>
        </p:spPr>
        <p:txBody>
          <a:bodyPr/>
          <a:lstStyle>
            <a:lvl1pPr algn="l">
              <a:defRPr sz="18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AU" dirty="0"/>
              <a:t>Click to add URL for policies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B5417-6AF4-164E-B2A4-3D8F00AD8B77}"/>
              </a:ext>
            </a:extLst>
          </p:cNvPr>
          <p:cNvGrpSpPr/>
          <p:nvPr userDrawn="1"/>
        </p:nvGrpSpPr>
        <p:grpSpPr>
          <a:xfrm>
            <a:off x="9969500" y="421150"/>
            <a:ext cx="1758950" cy="930492"/>
            <a:chOff x="9730268" y="-226749"/>
            <a:chExt cx="2152739" cy="1138810"/>
          </a:xfrm>
          <a:solidFill>
            <a:schemeClr val="bg1"/>
          </a:solidFill>
        </p:grpSpPr>
        <p:grpSp>
          <p:nvGrpSpPr>
            <p:cNvPr id="13" name="Graphic 9">
              <a:extLst>
                <a:ext uri="{FF2B5EF4-FFF2-40B4-BE49-F238E27FC236}">
                  <a16:creationId xmlns:a16="http://schemas.microsoft.com/office/drawing/2014/main" id="{5EB2F38A-07CB-C047-9724-9E48442BF482}"/>
                </a:ext>
              </a:extLst>
            </p:cNvPr>
            <p:cNvGrpSpPr/>
            <p:nvPr/>
          </p:nvGrpSpPr>
          <p:grpSpPr>
            <a:xfrm>
              <a:off x="9730268" y="294548"/>
              <a:ext cx="1556562" cy="511288"/>
              <a:chOff x="3762982" y="3323272"/>
              <a:chExt cx="3372453" cy="1107757"/>
            </a:xfrm>
            <a:grpFill/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E78F969-5CAA-F24D-A9DF-E68EE99FD92D}"/>
                  </a:ext>
                </a:extLst>
              </p:cNvPr>
              <p:cNvSpPr/>
              <p:nvPr/>
            </p:nvSpPr>
            <p:spPr>
              <a:xfrm>
                <a:off x="6818464" y="3967162"/>
                <a:ext cx="314115" cy="457200"/>
              </a:xfrm>
              <a:custGeom>
                <a:avLst/>
                <a:gdLst>
                  <a:gd name="connsiteX0" fmla="*/ 105657 w 314115"/>
                  <a:gd name="connsiteY0" fmla="*/ 444817 h 457200"/>
                  <a:gd name="connsiteX1" fmla="*/ 118031 w 314115"/>
                  <a:gd name="connsiteY1" fmla="*/ 457200 h 457200"/>
                  <a:gd name="connsiteX2" fmla="*/ 196084 w 314115"/>
                  <a:gd name="connsiteY2" fmla="*/ 457200 h 457200"/>
                  <a:gd name="connsiteX3" fmla="*/ 208458 w 314115"/>
                  <a:gd name="connsiteY3" fmla="*/ 444817 h 457200"/>
                  <a:gd name="connsiteX4" fmla="*/ 208458 w 314115"/>
                  <a:gd name="connsiteY4" fmla="*/ 96203 h 457200"/>
                  <a:gd name="connsiteX5" fmla="*/ 301741 w 314115"/>
                  <a:gd name="connsiteY5" fmla="*/ 96203 h 457200"/>
                  <a:gd name="connsiteX6" fmla="*/ 314115 w 314115"/>
                  <a:gd name="connsiteY6" fmla="*/ 83820 h 457200"/>
                  <a:gd name="connsiteX7" fmla="*/ 314115 w 314115"/>
                  <a:gd name="connsiteY7" fmla="*/ 12383 h 457200"/>
                  <a:gd name="connsiteX8" fmla="*/ 301741 w 314115"/>
                  <a:gd name="connsiteY8" fmla="*/ 0 h 457200"/>
                  <a:gd name="connsiteX9" fmla="*/ 12374 w 314115"/>
                  <a:gd name="connsiteY9" fmla="*/ 0 h 457200"/>
                  <a:gd name="connsiteX10" fmla="*/ 0 w 314115"/>
                  <a:gd name="connsiteY10" fmla="*/ 12383 h 457200"/>
                  <a:gd name="connsiteX11" fmla="*/ 0 w 314115"/>
                  <a:gd name="connsiteY11" fmla="*/ 83820 h 457200"/>
                  <a:gd name="connsiteX12" fmla="*/ 12374 w 314115"/>
                  <a:gd name="connsiteY12" fmla="*/ 96203 h 457200"/>
                  <a:gd name="connsiteX13" fmla="*/ 105657 w 314115"/>
                  <a:gd name="connsiteY13" fmla="*/ 96203 h 457200"/>
                  <a:gd name="connsiteX14" fmla="*/ 105657 w 314115"/>
                  <a:gd name="connsiteY14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115" h="457200">
                    <a:moveTo>
                      <a:pt x="105657" y="444817"/>
                    </a:moveTo>
                    <a:cubicBezTo>
                      <a:pt x="105657" y="451485"/>
                      <a:pt x="111368" y="457200"/>
                      <a:pt x="118031" y="457200"/>
                    </a:cubicBezTo>
                    <a:lnTo>
                      <a:pt x="196084" y="457200"/>
                    </a:lnTo>
                    <a:cubicBezTo>
                      <a:pt x="202747" y="457200"/>
                      <a:pt x="208458" y="451485"/>
                      <a:pt x="208458" y="444817"/>
                    </a:cubicBezTo>
                    <a:lnTo>
                      <a:pt x="208458" y="96203"/>
                    </a:lnTo>
                    <a:lnTo>
                      <a:pt x="301741" y="96203"/>
                    </a:lnTo>
                    <a:cubicBezTo>
                      <a:pt x="309356" y="96203"/>
                      <a:pt x="314115" y="90488"/>
                      <a:pt x="314115" y="83820"/>
                    </a:cubicBezTo>
                    <a:lnTo>
                      <a:pt x="314115" y="12383"/>
                    </a:lnTo>
                    <a:cubicBezTo>
                      <a:pt x="314115" y="5715"/>
                      <a:pt x="309356" y="0"/>
                      <a:pt x="301741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3"/>
                    </a:cubicBezTo>
                    <a:lnTo>
                      <a:pt x="0" y="83820"/>
                    </a:lnTo>
                    <a:cubicBezTo>
                      <a:pt x="0" y="90488"/>
                      <a:pt x="4759" y="96203"/>
                      <a:pt x="12374" y="96203"/>
                    </a:cubicBezTo>
                    <a:lnTo>
                      <a:pt x="105657" y="96203"/>
                    </a:lnTo>
                    <a:lnTo>
                      <a:pt x="105657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5FE16F8-9FB9-5246-A0E6-4CF40CE4D62D}"/>
                  </a:ext>
                </a:extLst>
              </p:cNvPr>
              <p:cNvSpPr/>
              <p:nvPr/>
            </p:nvSpPr>
            <p:spPr>
              <a:xfrm>
                <a:off x="6464371" y="3961447"/>
                <a:ext cx="307451" cy="469582"/>
              </a:xfrm>
              <a:custGeom>
                <a:avLst/>
                <a:gdLst>
                  <a:gd name="connsiteX0" fmla="*/ 6663 w 307451"/>
                  <a:gd name="connsiteY0" fmla="*/ 419100 h 469582"/>
                  <a:gd name="connsiteX1" fmla="*/ 153250 w 307451"/>
                  <a:gd name="connsiteY1" fmla="*/ 469583 h 469582"/>
                  <a:gd name="connsiteX2" fmla="*/ 307452 w 307451"/>
                  <a:gd name="connsiteY2" fmla="*/ 334328 h 469582"/>
                  <a:gd name="connsiteX3" fmla="*/ 176095 w 307451"/>
                  <a:gd name="connsiteY3" fmla="*/ 185738 h 469582"/>
                  <a:gd name="connsiteX4" fmla="*/ 104705 w 307451"/>
                  <a:gd name="connsiteY4" fmla="*/ 122873 h 469582"/>
                  <a:gd name="connsiteX5" fmla="*/ 145635 w 307451"/>
                  <a:gd name="connsiteY5" fmla="*/ 89535 h 469582"/>
                  <a:gd name="connsiteX6" fmla="*/ 238918 w 307451"/>
                  <a:gd name="connsiteY6" fmla="*/ 128588 h 469582"/>
                  <a:gd name="connsiteX7" fmla="*/ 260811 w 307451"/>
                  <a:gd name="connsiteY7" fmla="*/ 120015 h 469582"/>
                  <a:gd name="connsiteX8" fmla="*/ 294126 w 307451"/>
                  <a:gd name="connsiteY8" fmla="*/ 69533 h 469582"/>
                  <a:gd name="connsiteX9" fmla="*/ 290318 w 307451"/>
                  <a:gd name="connsiteY9" fmla="*/ 48578 h 469582"/>
                  <a:gd name="connsiteX10" fmla="*/ 150394 w 307451"/>
                  <a:gd name="connsiteY10" fmla="*/ 0 h 469582"/>
                  <a:gd name="connsiteX11" fmla="*/ 0 w 307451"/>
                  <a:gd name="connsiteY11" fmla="*/ 129540 h 469582"/>
                  <a:gd name="connsiteX12" fmla="*/ 126598 w 307451"/>
                  <a:gd name="connsiteY12" fmla="*/ 273368 h 469582"/>
                  <a:gd name="connsiteX13" fmla="*/ 194180 w 307451"/>
                  <a:gd name="connsiteY13" fmla="*/ 339090 h 469582"/>
                  <a:gd name="connsiteX14" fmla="*/ 149442 w 307451"/>
                  <a:gd name="connsiteY14" fmla="*/ 378143 h 469582"/>
                  <a:gd name="connsiteX15" fmla="*/ 57112 w 307451"/>
                  <a:gd name="connsiteY15" fmla="*/ 341948 h 469582"/>
                  <a:gd name="connsiteX16" fmla="*/ 35219 w 307451"/>
                  <a:gd name="connsiteY16" fmla="*/ 345758 h 469582"/>
                  <a:gd name="connsiteX17" fmla="*/ 4759 w 307451"/>
                  <a:gd name="connsiteY17" fmla="*/ 400050 h 469582"/>
                  <a:gd name="connsiteX18" fmla="*/ 6663 w 307451"/>
                  <a:gd name="connsiteY18" fmla="*/ 419100 h 46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7451" h="469582">
                    <a:moveTo>
                      <a:pt x="6663" y="419100"/>
                    </a:moveTo>
                    <a:cubicBezTo>
                      <a:pt x="21893" y="434340"/>
                      <a:pt x="68534" y="469583"/>
                      <a:pt x="153250" y="469583"/>
                    </a:cubicBezTo>
                    <a:cubicBezTo>
                      <a:pt x="249388" y="469583"/>
                      <a:pt x="307452" y="401955"/>
                      <a:pt x="307452" y="334328"/>
                    </a:cubicBezTo>
                    <a:cubicBezTo>
                      <a:pt x="307452" y="245745"/>
                      <a:pt x="226543" y="205740"/>
                      <a:pt x="176095" y="185738"/>
                    </a:cubicBezTo>
                    <a:cubicBezTo>
                      <a:pt x="124694" y="164783"/>
                      <a:pt x="104705" y="146685"/>
                      <a:pt x="104705" y="122873"/>
                    </a:cubicBezTo>
                    <a:cubicBezTo>
                      <a:pt x="104705" y="104775"/>
                      <a:pt x="121838" y="89535"/>
                      <a:pt x="145635" y="89535"/>
                    </a:cubicBezTo>
                    <a:cubicBezTo>
                      <a:pt x="185613" y="89535"/>
                      <a:pt x="233207" y="125730"/>
                      <a:pt x="238918" y="128588"/>
                    </a:cubicBezTo>
                    <a:cubicBezTo>
                      <a:pt x="244629" y="133350"/>
                      <a:pt x="256051" y="127635"/>
                      <a:pt x="260811" y="120015"/>
                    </a:cubicBezTo>
                    <a:lnTo>
                      <a:pt x="294126" y="69533"/>
                    </a:lnTo>
                    <a:cubicBezTo>
                      <a:pt x="296981" y="64770"/>
                      <a:pt x="297933" y="53340"/>
                      <a:pt x="290318" y="48578"/>
                    </a:cubicBezTo>
                    <a:cubicBezTo>
                      <a:pt x="270329" y="34290"/>
                      <a:pt x="218929" y="0"/>
                      <a:pt x="150394" y="0"/>
                    </a:cubicBezTo>
                    <a:cubicBezTo>
                      <a:pt x="49497" y="0"/>
                      <a:pt x="0" y="65723"/>
                      <a:pt x="0" y="129540"/>
                    </a:cubicBezTo>
                    <a:cubicBezTo>
                      <a:pt x="0" y="207645"/>
                      <a:pt x="70438" y="251460"/>
                      <a:pt x="126598" y="273368"/>
                    </a:cubicBezTo>
                    <a:cubicBezTo>
                      <a:pt x="171335" y="291465"/>
                      <a:pt x="194180" y="311468"/>
                      <a:pt x="194180" y="339090"/>
                    </a:cubicBezTo>
                    <a:cubicBezTo>
                      <a:pt x="194180" y="361950"/>
                      <a:pt x="175143" y="378143"/>
                      <a:pt x="149442" y="378143"/>
                    </a:cubicBezTo>
                    <a:cubicBezTo>
                      <a:pt x="106609" y="378143"/>
                      <a:pt x="59015" y="343853"/>
                      <a:pt x="57112" y="341948"/>
                    </a:cubicBezTo>
                    <a:cubicBezTo>
                      <a:pt x="52353" y="339090"/>
                      <a:pt x="39978" y="337185"/>
                      <a:pt x="35219" y="345758"/>
                    </a:cubicBezTo>
                    <a:lnTo>
                      <a:pt x="4759" y="400050"/>
                    </a:lnTo>
                    <a:cubicBezTo>
                      <a:pt x="-1904" y="409575"/>
                      <a:pt x="0" y="412433"/>
                      <a:pt x="6663" y="41910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7BD9842-D41E-3E4C-B38F-9DE0EF06AE69}"/>
                  </a:ext>
                </a:extLst>
              </p:cNvPr>
              <p:cNvSpPr/>
              <p:nvPr/>
            </p:nvSpPr>
            <p:spPr>
              <a:xfrm>
                <a:off x="6285420" y="3967162"/>
                <a:ext cx="102801" cy="457200"/>
              </a:xfrm>
              <a:custGeom>
                <a:avLst/>
                <a:gdLst>
                  <a:gd name="connsiteX0" fmla="*/ 0 w 102801"/>
                  <a:gd name="connsiteY0" fmla="*/ 444817 h 457200"/>
                  <a:gd name="connsiteX1" fmla="*/ 12374 w 102801"/>
                  <a:gd name="connsiteY1" fmla="*/ 457200 h 457200"/>
                  <a:gd name="connsiteX2" fmla="*/ 90427 w 102801"/>
                  <a:gd name="connsiteY2" fmla="*/ 457200 h 457200"/>
                  <a:gd name="connsiteX3" fmla="*/ 102801 w 102801"/>
                  <a:gd name="connsiteY3" fmla="*/ 444817 h 457200"/>
                  <a:gd name="connsiteX4" fmla="*/ 102801 w 102801"/>
                  <a:gd name="connsiteY4" fmla="*/ 12383 h 457200"/>
                  <a:gd name="connsiteX5" fmla="*/ 90427 w 102801"/>
                  <a:gd name="connsiteY5" fmla="*/ 0 h 457200"/>
                  <a:gd name="connsiteX6" fmla="*/ 12374 w 102801"/>
                  <a:gd name="connsiteY6" fmla="*/ 0 h 457200"/>
                  <a:gd name="connsiteX7" fmla="*/ 0 w 102801"/>
                  <a:gd name="connsiteY7" fmla="*/ 12383 h 457200"/>
                  <a:gd name="connsiteX8" fmla="*/ 0 w 102801"/>
                  <a:gd name="connsiteY8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1" h="457200">
                    <a:moveTo>
                      <a:pt x="0" y="444817"/>
                    </a:moveTo>
                    <a:cubicBezTo>
                      <a:pt x="0" y="451485"/>
                      <a:pt x="5711" y="457200"/>
                      <a:pt x="12374" y="457200"/>
                    </a:cubicBezTo>
                    <a:lnTo>
                      <a:pt x="90427" y="457200"/>
                    </a:lnTo>
                    <a:cubicBezTo>
                      <a:pt x="97090" y="457200"/>
                      <a:pt x="102801" y="451485"/>
                      <a:pt x="102801" y="444817"/>
                    </a:cubicBezTo>
                    <a:lnTo>
                      <a:pt x="102801" y="12383"/>
                    </a:lnTo>
                    <a:cubicBezTo>
                      <a:pt x="102801" y="5715"/>
                      <a:pt x="97090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3392CFF-4C0F-6542-B243-9ABF3F03F7FC}"/>
                  </a:ext>
                </a:extLst>
              </p:cNvPr>
              <p:cNvSpPr/>
              <p:nvPr/>
            </p:nvSpPr>
            <p:spPr>
              <a:xfrm>
                <a:off x="5861841" y="3967162"/>
                <a:ext cx="349334" cy="457200"/>
              </a:xfrm>
              <a:custGeom>
                <a:avLst/>
                <a:gdLst>
                  <a:gd name="connsiteX0" fmla="*/ 102801 w 349334"/>
                  <a:gd name="connsiteY0" fmla="*/ 195263 h 457200"/>
                  <a:gd name="connsiteX1" fmla="*/ 102801 w 349334"/>
                  <a:gd name="connsiteY1" fmla="*/ 93345 h 457200"/>
                  <a:gd name="connsiteX2" fmla="*/ 198940 w 349334"/>
                  <a:gd name="connsiteY2" fmla="*/ 93345 h 457200"/>
                  <a:gd name="connsiteX3" fmla="*/ 248436 w 349334"/>
                  <a:gd name="connsiteY3" fmla="*/ 142875 h 457200"/>
                  <a:gd name="connsiteX4" fmla="*/ 198940 w 349334"/>
                  <a:gd name="connsiteY4" fmla="*/ 195263 h 457200"/>
                  <a:gd name="connsiteX5" fmla="*/ 102801 w 349334"/>
                  <a:gd name="connsiteY5" fmla="*/ 195263 h 457200"/>
                  <a:gd name="connsiteX6" fmla="*/ 0 w 349334"/>
                  <a:gd name="connsiteY6" fmla="*/ 444817 h 457200"/>
                  <a:gd name="connsiteX7" fmla="*/ 12374 w 349334"/>
                  <a:gd name="connsiteY7" fmla="*/ 457200 h 457200"/>
                  <a:gd name="connsiteX8" fmla="*/ 90427 w 349334"/>
                  <a:gd name="connsiteY8" fmla="*/ 457200 h 457200"/>
                  <a:gd name="connsiteX9" fmla="*/ 102801 w 349334"/>
                  <a:gd name="connsiteY9" fmla="*/ 444817 h 457200"/>
                  <a:gd name="connsiteX10" fmla="*/ 102801 w 349334"/>
                  <a:gd name="connsiteY10" fmla="*/ 278130 h 457200"/>
                  <a:gd name="connsiteX11" fmla="*/ 147539 w 349334"/>
                  <a:gd name="connsiteY11" fmla="*/ 278130 h 457200"/>
                  <a:gd name="connsiteX12" fmla="*/ 234159 w 349334"/>
                  <a:gd name="connsiteY12" fmla="*/ 451485 h 457200"/>
                  <a:gd name="connsiteX13" fmla="*/ 244629 w 349334"/>
                  <a:gd name="connsiteY13" fmla="*/ 457200 h 457200"/>
                  <a:gd name="connsiteX14" fmla="*/ 331249 w 349334"/>
                  <a:gd name="connsiteY14" fmla="*/ 457200 h 457200"/>
                  <a:gd name="connsiteX15" fmla="*/ 342671 w 349334"/>
                  <a:gd name="connsiteY15" fmla="*/ 438150 h 457200"/>
                  <a:gd name="connsiteX16" fmla="*/ 253196 w 349334"/>
                  <a:gd name="connsiteY16" fmla="*/ 272415 h 457200"/>
                  <a:gd name="connsiteX17" fmla="*/ 349334 w 349334"/>
                  <a:gd name="connsiteY17" fmla="*/ 140970 h 457200"/>
                  <a:gd name="connsiteX18" fmla="*/ 207506 w 349334"/>
                  <a:gd name="connsiteY18" fmla="*/ 0 h 457200"/>
                  <a:gd name="connsiteX19" fmla="*/ 12374 w 349334"/>
                  <a:gd name="connsiteY19" fmla="*/ 0 h 457200"/>
                  <a:gd name="connsiteX20" fmla="*/ 0 w 349334"/>
                  <a:gd name="connsiteY20" fmla="*/ 12383 h 457200"/>
                  <a:gd name="connsiteX21" fmla="*/ 0 w 349334"/>
                  <a:gd name="connsiteY21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9334" h="457200">
                    <a:moveTo>
                      <a:pt x="102801" y="195263"/>
                    </a:moveTo>
                    <a:lnTo>
                      <a:pt x="102801" y="93345"/>
                    </a:lnTo>
                    <a:lnTo>
                      <a:pt x="198940" y="93345"/>
                    </a:lnTo>
                    <a:cubicBezTo>
                      <a:pt x="225592" y="93345"/>
                      <a:pt x="248436" y="115253"/>
                      <a:pt x="248436" y="142875"/>
                    </a:cubicBezTo>
                    <a:cubicBezTo>
                      <a:pt x="248436" y="170497"/>
                      <a:pt x="225592" y="195263"/>
                      <a:pt x="198940" y="195263"/>
                    </a:cubicBezTo>
                    <a:lnTo>
                      <a:pt x="102801" y="195263"/>
                    </a:lnTo>
                    <a:close/>
                    <a:moveTo>
                      <a:pt x="0" y="444817"/>
                    </a:moveTo>
                    <a:cubicBezTo>
                      <a:pt x="0" y="451485"/>
                      <a:pt x="4759" y="457200"/>
                      <a:pt x="12374" y="457200"/>
                    </a:cubicBezTo>
                    <a:lnTo>
                      <a:pt x="90427" y="457200"/>
                    </a:lnTo>
                    <a:cubicBezTo>
                      <a:pt x="97090" y="457200"/>
                      <a:pt x="102801" y="451485"/>
                      <a:pt x="102801" y="444817"/>
                    </a:cubicBezTo>
                    <a:lnTo>
                      <a:pt x="102801" y="278130"/>
                    </a:lnTo>
                    <a:lnTo>
                      <a:pt x="147539" y="278130"/>
                    </a:lnTo>
                    <a:lnTo>
                      <a:pt x="234159" y="451485"/>
                    </a:lnTo>
                    <a:cubicBezTo>
                      <a:pt x="235110" y="454342"/>
                      <a:pt x="238918" y="457200"/>
                      <a:pt x="244629" y="457200"/>
                    </a:cubicBezTo>
                    <a:lnTo>
                      <a:pt x="331249" y="457200"/>
                    </a:lnTo>
                    <a:cubicBezTo>
                      <a:pt x="342671" y="457200"/>
                      <a:pt x="346478" y="446722"/>
                      <a:pt x="342671" y="438150"/>
                    </a:cubicBezTo>
                    <a:lnTo>
                      <a:pt x="253196" y="272415"/>
                    </a:lnTo>
                    <a:cubicBezTo>
                      <a:pt x="310308" y="249555"/>
                      <a:pt x="349334" y="200978"/>
                      <a:pt x="349334" y="140970"/>
                    </a:cubicBezTo>
                    <a:cubicBezTo>
                      <a:pt x="349334" y="62865"/>
                      <a:pt x="285559" y="0"/>
                      <a:pt x="207506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294C002-DDBA-E947-8797-E3265063150B}"/>
                  </a:ext>
                </a:extLst>
              </p:cNvPr>
              <p:cNvSpPr/>
              <p:nvPr/>
            </p:nvSpPr>
            <p:spPr>
              <a:xfrm>
                <a:off x="6827983" y="3323272"/>
                <a:ext cx="307452" cy="469582"/>
              </a:xfrm>
              <a:custGeom>
                <a:avLst/>
                <a:gdLst>
                  <a:gd name="connsiteX0" fmla="*/ 6663 w 307452"/>
                  <a:gd name="connsiteY0" fmla="*/ 419100 h 469582"/>
                  <a:gd name="connsiteX1" fmla="*/ 153250 w 307452"/>
                  <a:gd name="connsiteY1" fmla="*/ 469582 h 469582"/>
                  <a:gd name="connsiteX2" fmla="*/ 307452 w 307452"/>
                  <a:gd name="connsiteY2" fmla="*/ 334328 h 469582"/>
                  <a:gd name="connsiteX3" fmla="*/ 176095 w 307452"/>
                  <a:gd name="connsiteY3" fmla="*/ 185737 h 469582"/>
                  <a:gd name="connsiteX4" fmla="*/ 104705 w 307452"/>
                  <a:gd name="connsiteY4" fmla="*/ 122873 h 469582"/>
                  <a:gd name="connsiteX5" fmla="*/ 145635 w 307452"/>
                  <a:gd name="connsiteY5" fmla="*/ 89535 h 469582"/>
                  <a:gd name="connsiteX6" fmla="*/ 238918 w 307452"/>
                  <a:gd name="connsiteY6" fmla="*/ 128587 h 469582"/>
                  <a:gd name="connsiteX7" fmla="*/ 260811 w 307452"/>
                  <a:gd name="connsiteY7" fmla="*/ 120015 h 469582"/>
                  <a:gd name="connsiteX8" fmla="*/ 294126 w 307452"/>
                  <a:gd name="connsiteY8" fmla="*/ 69532 h 469582"/>
                  <a:gd name="connsiteX9" fmla="*/ 290318 w 307452"/>
                  <a:gd name="connsiteY9" fmla="*/ 48577 h 469582"/>
                  <a:gd name="connsiteX10" fmla="*/ 150395 w 307452"/>
                  <a:gd name="connsiteY10" fmla="*/ 0 h 469582"/>
                  <a:gd name="connsiteX11" fmla="*/ 0 w 307452"/>
                  <a:gd name="connsiteY11" fmla="*/ 129540 h 469582"/>
                  <a:gd name="connsiteX12" fmla="*/ 126598 w 307452"/>
                  <a:gd name="connsiteY12" fmla="*/ 273368 h 469582"/>
                  <a:gd name="connsiteX13" fmla="*/ 194180 w 307452"/>
                  <a:gd name="connsiteY13" fmla="*/ 339090 h 469582"/>
                  <a:gd name="connsiteX14" fmla="*/ 149443 w 307452"/>
                  <a:gd name="connsiteY14" fmla="*/ 378143 h 469582"/>
                  <a:gd name="connsiteX15" fmla="*/ 57112 w 307452"/>
                  <a:gd name="connsiteY15" fmla="*/ 341948 h 469582"/>
                  <a:gd name="connsiteX16" fmla="*/ 35219 w 307452"/>
                  <a:gd name="connsiteY16" fmla="*/ 345757 h 469582"/>
                  <a:gd name="connsiteX17" fmla="*/ 4759 w 307452"/>
                  <a:gd name="connsiteY17" fmla="*/ 400050 h 469582"/>
                  <a:gd name="connsiteX18" fmla="*/ 6663 w 307452"/>
                  <a:gd name="connsiteY18" fmla="*/ 419100 h 46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7452" h="469582">
                    <a:moveTo>
                      <a:pt x="6663" y="419100"/>
                    </a:moveTo>
                    <a:cubicBezTo>
                      <a:pt x="21893" y="434340"/>
                      <a:pt x="68534" y="469582"/>
                      <a:pt x="153250" y="469582"/>
                    </a:cubicBezTo>
                    <a:cubicBezTo>
                      <a:pt x="249388" y="469582"/>
                      <a:pt x="307452" y="401955"/>
                      <a:pt x="307452" y="334328"/>
                    </a:cubicBezTo>
                    <a:cubicBezTo>
                      <a:pt x="307452" y="245745"/>
                      <a:pt x="226544" y="205740"/>
                      <a:pt x="176095" y="185737"/>
                    </a:cubicBezTo>
                    <a:cubicBezTo>
                      <a:pt x="124694" y="164782"/>
                      <a:pt x="104705" y="146685"/>
                      <a:pt x="104705" y="122873"/>
                    </a:cubicBezTo>
                    <a:cubicBezTo>
                      <a:pt x="104705" y="104775"/>
                      <a:pt x="122790" y="89535"/>
                      <a:pt x="145635" y="89535"/>
                    </a:cubicBezTo>
                    <a:cubicBezTo>
                      <a:pt x="185613" y="89535"/>
                      <a:pt x="233207" y="125730"/>
                      <a:pt x="238918" y="128587"/>
                    </a:cubicBezTo>
                    <a:cubicBezTo>
                      <a:pt x="244629" y="133350"/>
                      <a:pt x="257003" y="127635"/>
                      <a:pt x="260811" y="120015"/>
                    </a:cubicBezTo>
                    <a:lnTo>
                      <a:pt x="294126" y="69532"/>
                    </a:lnTo>
                    <a:cubicBezTo>
                      <a:pt x="296982" y="64770"/>
                      <a:pt x="297934" y="53340"/>
                      <a:pt x="290318" y="48577"/>
                    </a:cubicBezTo>
                    <a:cubicBezTo>
                      <a:pt x="270329" y="34290"/>
                      <a:pt x="218929" y="0"/>
                      <a:pt x="150395" y="0"/>
                    </a:cubicBezTo>
                    <a:cubicBezTo>
                      <a:pt x="50449" y="0"/>
                      <a:pt x="0" y="65723"/>
                      <a:pt x="0" y="129540"/>
                    </a:cubicBezTo>
                    <a:cubicBezTo>
                      <a:pt x="0" y="207645"/>
                      <a:pt x="70438" y="251460"/>
                      <a:pt x="126598" y="273368"/>
                    </a:cubicBezTo>
                    <a:cubicBezTo>
                      <a:pt x="171335" y="291465"/>
                      <a:pt x="194180" y="311468"/>
                      <a:pt x="194180" y="339090"/>
                    </a:cubicBezTo>
                    <a:cubicBezTo>
                      <a:pt x="194180" y="361950"/>
                      <a:pt x="175143" y="378143"/>
                      <a:pt x="149443" y="378143"/>
                    </a:cubicBezTo>
                    <a:cubicBezTo>
                      <a:pt x="106609" y="378143"/>
                      <a:pt x="59016" y="343853"/>
                      <a:pt x="57112" y="341948"/>
                    </a:cubicBezTo>
                    <a:cubicBezTo>
                      <a:pt x="52353" y="339090"/>
                      <a:pt x="39978" y="337185"/>
                      <a:pt x="35219" y="345757"/>
                    </a:cubicBezTo>
                    <a:lnTo>
                      <a:pt x="4759" y="400050"/>
                    </a:lnTo>
                    <a:cubicBezTo>
                      <a:pt x="-952" y="410528"/>
                      <a:pt x="952" y="413385"/>
                      <a:pt x="6663" y="41910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0970100-08DF-B240-B4D7-25A7262CEBF5}"/>
                  </a:ext>
                </a:extLst>
              </p:cNvPr>
              <p:cNvSpPr/>
              <p:nvPr/>
            </p:nvSpPr>
            <p:spPr>
              <a:xfrm>
                <a:off x="6473890" y="3328035"/>
                <a:ext cx="295077" cy="458152"/>
              </a:xfrm>
              <a:custGeom>
                <a:avLst/>
                <a:gdLst>
                  <a:gd name="connsiteX0" fmla="*/ 0 w 295077"/>
                  <a:gd name="connsiteY0" fmla="*/ 445770 h 458152"/>
                  <a:gd name="connsiteX1" fmla="*/ 12374 w 295077"/>
                  <a:gd name="connsiteY1" fmla="*/ 458153 h 458152"/>
                  <a:gd name="connsiteX2" fmla="*/ 282703 w 295077"/>
                  <a:gd name="connsiteY2" fmla="*/ 458153 h 458152"/>
                  <a:gd name="connsiteX3" fmla="*/ 295078 w 295077"/>
                  <a:gd name="connsiteY3" fmla="*/ 445770 h 458152"/>
                  <a:gd name="connsiteX4" fmla="*/ 295078 w 295077"/>
                  <a:gd name="connsiteY4" fmla="*/ 374332 h 458152"/>
                  <a:gd name="connsiteX5" fmla="*/ 282703 w 295077"/>
                  <a:gd name="connsiteY5" fmla="*/ 361950 h 458152"/>
                  <a:gd name="connsiteX6" fmla="*/ 101849 w 295077"/>
                  <a:gd name="connsiteY6" fmla="*/ 361950 h 458152"/>
                  <a:gd name="connsiteX7" fmla="*/ 101849 w 295077"/>
                  <a:gd name="connsiteY7" fmla="*/ 273368 h 458152"/>
                  <a:gd name="connsiteX8" fmla="*/ 250340 w 295077"/>
                  <a:gd name="connsiteY8" fmla="*/ 273368 h 458152"/>
                  <a:gd name="connsiteX9" fmla="*/ 262714 w 295077"/>
                  <a:gd name="connsiteY9" fmla="*/ 260985 h 458152"/>
                  <a:gd name="connsiteX10" fmla="*/ 262714 w 295077"/>
                  <a:gd name="connsiteY10" fmla="*/ 189548 h 458152"/>
                  <a:gd name="connsiteX11" fmla="*/ 250340 w 295077"/>
                  <a:gd name="connsiteY11" fmla="*/ 177165 h 458152"/>
                  <a:gd name="connsiteX12" fmla="*/ 101849 w 295077"/>
                  <a:gd name="connsiteY12" fmla="*/ 177165 h 458152"/>
                  <a:gd name="connsiteX13" fmla="*/ 101849 w 295077"/>
                  <a:gd name="connsiteY13" fmla="*/ 96202 h 458152"/>
                  <a:gd name="connsiteX14" fmla="*/ 282703 w 295077"/>
                  <a:gd name="connsiteY14" fmla="*/ 96202 h 458152"/>
                  <a:gd name="connsiteX15" fmla="*/ 295078 w 295077"/>
                  <a:gd name="connsiteY15" fmla="*/ 83820 h 458152"/>
                  <a:gd name="connsiteX16" fmla="*/ 295078 w 295077"/>
                  <a:gd name="connsiteY16" fmla="*/ 12382 h 458152"/>
                  <a:gd name="connsiteX17" fmla="*/ 282703 w 295077"/>
                  <a:gd name="connsiteY17" fmla="*/ 0 h 458152"/>
                  <a:gd name="connsiteX18" fmla="*/ 12374 w 295077"/>
                  <a:gd name="connsiteY18" fmla="*/ 0 h 458152"/>
                  <a:gd name="connsiteX19" fmla="*/ 0 w 295077"/>
                  <a:gd name="connsiteY19" fmla="*/ 12382 h 458152"/>
                  <a:gd name="connsiteX20" fmla="*/ 0 w 295077"/>
                  <a:gd name="connsiteY20" fmla="*/ 445770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5077" h="458152">
                    <a:moveTo>
                      <a:pt x="0" y="445770"/>
                    </a:moveTo>
                    <a:cubicBezTo>
                      <a:pt x="0" y="452437"/>
                      <a:pt x="4759" y="458153"/>
                      <a:pt x="12374" y="458153"/>
                    </a:cubicBezTo>
                    <a:lnTo>
                      <a:pt x="282703" y="458153"/>
                    </a:lnTo>
                    <a:cubicBezTo>
                      <a:pt x="290318" y="458153"/>
                      <a:pt x="295078" y="452437"/>
                      <a:pt x="295078" y="445770"/>
                    </a:cubicBezTo>
                    <a:lnTo>
                      <a:pt x="295078" y="374332"/>
                    </a:lnTo>
                    <a:cubicBezTo>
                      <a:pt x="295078" y="367665"/>
                      <a:pt x="290318" y="361950"/>
                      <a:pt x="282703" y="361950"/>
                    </a:cubicBezTo>
                    <a:lnTo>
                      <a:pt x="101849" y="361950"/>
                    </a:lnTo>
                    <a:lnTo>
                      <a:pt x="101849" y="273368"/>
                    </a:lnTo>
                    <a:lnTo>
                      <a:pt x="250340" y="273368"/>
                    </a:lnTo>
                    <a:cubicBezTo>
                      <a:pt x="257003" y="273368"/>
                      <a:pt x="262714" y="268605"/>
                      <a:pt x="262714" y="260985"/>
                    </a:cubicBezTo>
                    <a:lnTo>
                      <a:pt x="262714" y="189548"/>
                    </a:lnTo>
                    <a:cubicBezTo>
                      <a:pt x="262714" y="182880"/>
                      <a:pt x="257003" y="177165"/>
                      <a:pt x="250340" y="177165"/>
                    </a:cubicBezTo>
                    <a:lnTo>
                      <a:pt x="101849" y="177165"/>
                    </a:lnTo>
                    <a:lnTo>
                      <a:pt x="101849" y="96202"/>
                    </a:lnTo>
                    <a:lnTo>
                      <a:pt x="282703" y="96202"/>
                    </a:lnTo>
                    <a:cubicBezTo>
                      <a:pt x="290318" y="96202"/>
                      <a:pt x="295078" y="90487"/>
                      <a:pt x="295078" y="83820"/>
                    </a:cubicBezTo>
                    <a:lnTo>
                      <a:pt x="295078" y="12382"/>
                    </a:lnTo>
                    <a:cubicBezTo>
                      <a:pt x="295078" y="5715"/>
                      <a:pt x="290318" y="0"/>
                      <a:pt x="282703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2"/>
                    </a:cubicBezTo>
                    <a:lnTo>
                      <a:pt x="0" y="445770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D3EA57-70C2-784E-A6C7-A10842DFA8F4}"/>
                  </a:ext>
                </a:extLst>
              </p:cNvPr>
              <p:cNvSpPr/>
              <p:nvPr/>
            </p:nvSpPr>
            <p:spPr>
              <a:xfrm>
                <a:off x="6000813" y="3328987"/>
                <a:ext cx="392167" cy="457200"/>
              </a:xfrm>
              <a:custGeom>
                <a:avLst/>
                <a:gdLst>
                  <a:gd name="connsiteX0" fmla="*/ 0 w 392167"/>
                  <a:gd name="connsiteY0" fmla="*/ 444817 h 457200"/>
                  <a:gd name="connsiteX1" fmla="*/ 12374 w 392167"/>
                  <a:gd name="connsiteY1" fmla="*/ 457200 h 457200"/>
                  <a:gd name="connsiteX2" fmla="*/ 90427 w 392167"/>
                  <a:gd name="connsiteY2" fmla="*/ 457200 h 457200"/>
                  <a:gd name="connsiteX3" fmla="*/ 102801 w 392167"/>
                  <a:gd name="connsiteY3" fmla="*/ 444817 h 457200"/>
                  <a:gd name="connsiteX4" fmla="*/ 102801 w 392167"/>
                  <a:gd name="connsiteY4" fmla="*/ 273367 h 457200"/>
                  <a:gd name="connsiteX5" fmla="*/ 289367 w 392167"/>
                  <a:gd name="connsiteY5" fmla="*/ 273367 h 457200"/>
                  <a:gd name="connsiteX6" fmla="*/ 289367 w 392167"/>
                  <a:gd name="connsiteY6" fmla="*/ 444817 h 457200"/>
                  <a:gd name="connsiteX7" fmla="*/ 301741 w 392167"/>
                  <a:gd name="connsiteY7" fmla="*/ 457200 h 457200"/>
                  <a:gd name="connsiteX8" fmla="*/ 379794 w 392167"/>
                  <a:gd name="connsiteY8" fmla="*/ 457200 h 457200"/>
                  <a:gd name="connsiteX9" fmla="*/ 392168 w 392167"/>
                  <a:gd name="connsiteY9" fmla="*/ 444817 h 457200"/>
                  <a:gd name="connsiteX10" fmla="*/ 392168 w 392167"/>
                  <a:gd name="connsiteY10" fmla="*/ 12383 h 457200"/>
                  <a:gd name="connsiteX11" fmla="*/ 379794 w 392167"/>
                  <a:gd name="connsiteY11" fmla="*/ 0 h 457200"/>
                  <a:gd name="connsiteX12" fmla="*/ 301741 w 392167"/>
                  <a:gd name="connsiteY12" fmla="*/ 0 h 457200"/>
                  <a:gd name="connsiteX13" fmla="*/ 289367 w 392167"/>
                  <a:gd name="connsiteY13" fmla="*/ 12383 h 457200"/>
                  <a:gd name="connsiteX14" fmla="*/ 289367 w 392167"/>
                  <a:gd name="connsiteY14" fmla="*/ 177165 h 457200"/>
                  <a:gd name="connsiteX15" fmla="*/ 102801 w 392167"/>
                  <a:gd name="connsiteY15" fmla="*/ 177165 h 457200"/>
                  <a:gd name="connsiteX16" fmla="*/ 102801 w 392167"/>
                  <a:gd name="connsiteY16" fmla="*/ 12383 h 457200"/>
                  <a:gd name="connsiteX17" fmla="*/ 90427 w 392167"/>
                  <a:gd name="connsiteY17" fmla="*/ 0 h 457200"/>
                  <a:gd name="connsiteX18" fmla="*/ 12374 w 392167"/>
                  <a:gd name="connsiteY18" fmla="*/ 0 h 457200"/>
                  <a:gd name="connsiteX19" fmla="*/ 0 w 392167"/>
                  <a:gd name="connsiteY19" fmla="*/ 12383 h 457200"/>
                  <a:gd name="connsiteX20" fmla="*/ 0 w 392167"/>
                  <a:gd name="connsiteY20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2167" h="457200">
                    <a:moveTo>
                      <a:pt x="0" y="444817"/>
                    </a:moveTo>
                    <a:cubicBezTo>
                      <a:pt x="0" y="451485"/>
                      <a:pt x="5711" y="457200"/>
                      <a:pt x="12374" y="457200"/>
                    </a:cubicBezTo>
                    <a:lnTo>
                      <a:pt x="90427" y="457200"/>
                    </a:lnTo>
                    <a:cubicBezTo>
                      <a:pt x="98042" y="457200"/>
                      <a:pt x="102801" y="451485"/>
                      <a:pt x="102801" y="444817"/>
                    </a:cubicBezTo>
                    <a:lnTo>
                      <a:pt x="102801" y="273367"/>
                    </a:lnTo>
                    <a:lnTo>
                      <a:pt x="289367" y="273367"/>
                    </a:lnTo>
                    <a:lnTo>
                      <a:pt x="289367" y="444817"/>
                    </a:lnTo>
                    <a:cubicBezTo>
                      <a:pt x="289367" y="451485"/>
                      <a:pt x="294126" y="457200"/>
                      <a:pt x="301741" y="457200"/>
                    </a:cubicBezTo>
                    <a:lnTo>
                      <a:pt x="379794" y="457200"/>
                    </a:lnTo>
                    <a:cubicBezTo>
                      <a:pt x="386457" y="457200"/>
                      <a:pt x="392168" y="451485"/>
                      <a:pt x="392168" y="444817"/>
                    </a:cubicBezTo>
                    <a:lnTo>
                      <a:pt x="392168" y="12383"/>
                    </a:lnTo>
                    <a:cubicBezTo>
                      <a:pt x="392168" y="5715"/>
                      <a:pt x="386457" y="0"/>
                      <a:pt x="379794" y="0"/>
                    </a:cubicBezTo>
                    <a:lnTo>
                      <a:pt x="301741" y="0"/>
                    </a:lnTo>
                    <a:cubicBezTo>
                      <a:pt x="295078" y="0"/>
                      <a:pt x="289367" y="5715"/>
                      <a:pt x="289367" y="12383"/>
                    </a:cubicBezTo>
                    <a:lnTo>
                      <a:pt x="289367" y="177165"/>
                    </a:lnTo>
                    <a:lnTo>
                      <a:pt x="102801" y="177165"/>
                    </a:lnTo>
                    <a:lnTo>
                      <a:pt x="102801" y="12383"/>
                    </a:lnTo>
                    <a:cubicBezTo>
                      <a:pt x="102801" y="5715"/>
                      <a:pt x="98042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497037D-CCAB-9C49-88B3-A49AEAF8461E}"/>
                  </a:ext>
                </a:extLst>
              </p:cNvPr>
              <p:cNvSpPr/>
              <p:nvPr/>
            </p:nvSpPr>
            <p:spPr>
              <a:xfrm>
                <a:off x="5540111" y="3324218"/>
                <a:ext cx="396818" cy="468636"/>
              </a:xfrm>
              <a:custGeom>
                <a:avLst/>
                <a:gdLst>
                  <a:gd name="connsiteX0" fmla="*/ 0 w 396818"/>
                  <a:gd name="connsiteY0" fmla="*/ 234322 h 468636"/>
                  <a:gd name="connsiteX1" fmla="*/ 235110 w 396818"/>
                  <a:gd name="connsiteY1" fmla="*/ 468636 h 468636"/>
                  <a:gd name="connsiteX2" fmla="*/ 393120 w 396818"/>
                  <a:gd name="connsiteY2" fmla="*/ 405772 h 468636"/>
                  <a:gd name="connsiteX3" fmla="*/ 394072 w 396818"/>
                  <a:gd name="connsiteY3" fmla="*/ 388626 h 468636"/>
                  <a:gd name="connsiteX4" fmla="*/ 343623 w 396818"/>
                  <a:gd name="connsiteY4" fmla="*/ 334334 h 468636"/>
                  <a:gd name="connsiteX5" fmla="*/ 326489 w 396818"/>
                  <a:gd name="connsiteY5" fmla="*/ 333381 h 468636"/>
                  <a:gd name="connsiteX6" fmla="*/ 238918 w 396818"/>
                  <a:gd name="connsiteY6" fmla="*/ 364814 h 468636"/>
                  <a:gd name="connsiteX7" fmla="*/ 110416 w 396818"/>
                  <a:gd name="connsiteY7" fmla="*/ 232416 h 468636"/>
                  <a:gd name="connsiteX8" fmla="*/ 237966 w 396818"/>
                  <a:gd name="connsiteY8" fmla="*/ 98114 h 468636"/>
                  <a:gd name="connsiteX9" fmla="*/ 326489 w 396818"/>
                  <a:gd name="connsiteY9" fmla="*/ 131451 h 468636"/>
                  <a:gd name="connsiteX10" fmla="*/ 342671 w 396818"/>
                  <a:gd name="connsiteY10" fmla="*/ 131451 h 468636"/>
                  <a:gd name="connsiteX11" fmla="*/ 393120 w 396818"/>
                  <a:gd name="connsiteY11" fmla="*/ 79064 h 468636"/>
                  <a:gd name="connsiteX12" fmla="*/ 392168 w 396818"/>
                  <a:gd name="connsiteY12" fmla="*/ 60966 h 468636"/>
                  <a:gd name="connsiteX13" fmla="*/ 234158 w 396818"/>
                  <a:gd name="connsiteY13" fmla="*/ 6 h 468636"/>
                  <a:gd name="connsiteX14" fmla="*/ 0 w 396818"/>
                  <a:gd name="connsiteY14" fmla="*/ 234322 h 46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818" h="468636">
                    <a:moveTo>
                      <a:pt x="0" y="234322"/>
                    </a:moveTo>
                    <a:cubicBezTo>
                      <a:pt x="0" y="364814"/>
                      <a:pt x="104705" y="468636"/>
                      <a:pt x="235110" y="468636"/>
                    </a:cubicBezTo>
                    <a:cubicBezTo>
                      <a:pt x="293174" y="468636"/>
                      <a:pt x="349334" y="448634"/>
                      <a:pt x="393120" y="405772"/>
                    </a:cubicBezTo>
                    <a:cubicBezTo>
                      <a:pt x="397879" y="401009"/>
                      <a:pt x="397879" y="392436"/>
                      <a:pt x="394072" y="388626"/>
                    </a:cubicBezTo>
                    <a:lnTo>
                      <a:pt x="343623" y="334334"/>
                    </a:lnTo>
                    <a:cubicBezTo>
                      <a:pt x="339815" y="329572"/>
                      <a:pt x="331248" y="329572"/>
                      <a:pt x="326489" y="333381"/>
                    </a:cubicBezTo>
                    <a:cubicBezTo>
                      <a:pt x="302693" y="353384"/>
                      <a:pt x="269377" y="364814"/>
                      <a:pt x="238918" y="364814"/>
                    </a:cubicBezTo>
                    <a:cubicBezTo>
                      <a:pt x="165624" y="364814"/>
                      <a:pt x="110416" y="304806"/>
                      <a:pt x="110416" y="232416"/>
                    </a:cubicBezTo>
                    <a:cubicBezTo>
                      <a:pt x="110416" y="159074"/>
                      <a:pt x="164672" y="98114"/>
                      <a:pt x="237966" y="98114"/>
                    </a:cubicBezTo>
                    <a:cubicBezTo>
                      <a:pt x="270329" y="98114"/>
                      <a:pt x="301741" y="109544"/>
                      <a:pt x="326489" y="131451"/>
                    </a:cubicBezTo>
                    <a:cubicBezTo>
                      <a:pt x="331248" y="136214"/>
                      <a:pt x="337912" y="136214"/>
                      <a:pt x="342671" y="131451"/>
                    </a:cubicBezTo>
                    <a:lnTo>
                      <a:pt x="393120" y="79064"/>
                    </a:lnTo>
                    <a:cubicBezTo>
                      <a:pt x="397879" y="74301"/>
                      <a:pt x="397879" y="65729"/>
                      <a:pt x="392168" y="60966"/>
                    </a:cubicBezTo>
                    <a:cubicBezTo>
                      <a:pt x="347430" y="20009"/>
                      <a:pt x="299837" y="6"/>
                      <a:pt x="234158" y="6"/>
                    </a:cubicBezTo>
                    <a:cubicBezTo>
                      <a:pt x="104705" y="-946"/>
                      <a:pt x="0" y="103829"/>
                      <a:pt x="0" y="234322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74062C1-7769-7247-A14B-E5A1BE502D59}"/>
                  </a:ext>
                </a:extLst>
              </p:cNvPr>
              <p:cNvSpPr/>
              <p:nvPr/>
            </p:nvSpPr>
            <p:spPr>
              <a:xfrm>
                <a:off x="5380198" y="3967162"/>
                <a:ext cx="393119" cy="457200"/>
              </a:xfrm>
              <a:custGeom>
                <a:avLst/>
                <a:gdLst>
                  <a:gd name="connsiteX0" fmla="*/ 952 w 393119"/>
                  <a:gd name="connsiteY0" fmla="*/ 444817 h 457200"/>
                  <a:gd name="connsiteX1" fmla="*/ 13326 w 393119"/>
                  <a:gd name="connsiteY1" fmla="*/ 457200 h 457200"/>
                  <a:gd name="connsiteX2" fmla="*/ 91379 w 393119"/>
                  <a:gd name="connsiteY2" fmla="*/ 457200 h 457200"/>
                  <a:gd name="connsiteX3" fmla="*/ 103753 w 393119"/>
                  <a:gd name="connsiteY3" fmla="*/ 444817 h 457200"/>
                  <a:gd name="connsiteX4" fmla="*/ 103753 w 393119"/>
                  <a:gd name="connsiteY4" fmla="*/ 273367 h 457200"/>
                  <a:gd name="connsiteX5" fmla="*/ 290318 w 393119"/>
                  <a:gd name="connsiteY5" fmla="*/ 273367 h 457200"/>
                  <a:gd name="connsiteX6" fmla="*/ 290318 w 393119"/>
                  <a:gd name="connsiteY6" fmla="*/ 444817 h 457200"/>
                  <a:gd name="connsiteX7" fmla="*/ 302693 w 393119"/>
                  <a:gd name="connsiteY7" fmla="*/ 457200 h 457200"/>
                  <a:gd name="connsiteX8" fmla="*/ 380746 w 393119"/>
                  <a:gd name="connsiteY8" fmla="*/ 457200 h 457200"/>
                  <a:gd name="connsiteX9" fmla="*/ 393120 w 393119"/>
                  <a:gd name="connsiteY9" fmla="*/ 444817 h 457200"/>
                  <a:gd name="connsiteX10" fmla="*/ 393120 w 393119"/>
                  <a:gd name="connsiteY10" fmla="*/ 12383 h 457200"/>
                  <a:gd name="connsiteX11" fmla="*/ 380746 w 393119"/>
                  <a:gd name="connsiteY11" fmla="*/ 0 h 457200"/>
                  <a:gd name="connsiteX12" fmla="*/ 301741 w 393119"/>
                  <a:gd name="connsiteY12" fmla="*/ 0 h 457200"/>
                  <a:gd name="connsiteX13" fmla="*/ 289367 w 393119"/>
                  <a:gd name="connsiteY13" fmla="*/ 12383 h 457200"/>
                  <a:gd name="connsiteX14" fmla="*/ 289367 w 393119"/>
                  <a:gd name="connsiteY14" fmla="*/ 177165 h 457200"/>
                  <a:gd name="connsiteX15" fmla="*/ 102801 w 393119"/>
                  <a:gd name="connsiteY15" fmla="*/ 177165 h 457200"/>
                  <a:gd name="connsiteX16" fmla="*/ 102801 w 393119"/>
                  <a:gd name="connsiteY16" fmla="*/ 12383 h 457200"/>
                  <a:gd name="connsiteX17" fmla="*/ 90427 w 393119"/>
                  <a:gd name="connsiteY17" fmla="*/ 0 h 457200"/>
                  <a:gd name="connsiteX18" fmla="*/ 12374 w 393119"/>
                  <a:gd name="connsiteY18" fmla="*/ 0 h 457200"/>
                  <a:gd name="connsiteX19" fmla="*/ 0 w 393119"/>
                  <a:gd name="connsiteY19" fmla="*/ 12383 h 457200"/>
                  <a:gd name="connsiteX20" fmla="*/ 0 w 393119"/>
                  <a:gd name="connsiteY20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3119" h="457200">
                    <a:moveTo>
                      <a:pt x="952" y="444817"/>
                    </a:moveTo>
                    <a:cubicBezTo>
                      <a:pt x="952" y="451485"/>
                      <a:pt x="6663" y="457200"/>
                      <a:pt x="13326" y="457200"/>
                    </a:cubicBezTo>
                    <a:lnTo>
                      <a:pt x="91379" y="457200"/>
                    </a:lnTo>
                    <a:cubicBezTo>
                      <a:pt x="98994" y="457200"/>
                      <a:pt x="103753" y="451485"/>
                      <a:pt x="103753" y="444817"/>
                    </a:cubicBezTo>
                    <a:lnTo>
                      <a:pt x="103753" y="273367"/>
                    </a:lnTo>
                    <a:lnTo>
                      <a:pt x="290318" y="273367"/>
                    </a:lnTo>
                    <a:lnTo>
                      <a:pt x="290318" y="444817"/>
                    </a:lnTo>
                    <a:cubicBezTo>
                      <a:pt x="290318" y="451485"/>
                      <a:pt x="295078" y="457200"/>
                      <a:pt x="302693" y="457200"/>
                    </a:cubicBezTo>
                    <a:lnTo>
                      <a:pt x="380746" y="457200"/>
                    </a:lnTo>
                    <a:cubicBezTo>
                      <a:pt x="387409" y="457200"/>
                      <a:pt x="393120" y="451485"/>
                      <a:pt x="393120" y="444817"/>
                    </a:cubicBezTo>
                    <a:lnTo>
                      <a:pt x="393120" y="12383"/>
                    </a:lnTo>
                    <a:cubicBezTo>
                      <a:pt x="393120" y="5715"/>
                      <a:pt x="387409" y="0"/>
                      <a:pt x="380746" y="0"/>
                    </a:cubicBezTo>
                    <a:lnTo>
                      <a:pt x="301741" y="0"/>
                    </a:lnTo>
                    <a:cubicBezTo>
                      <a:pt x="295078" y="0"/>
                      <a:pt x="289367" y="5715"/>
                      <a:pt x="289367" y="12383"/>
                    </a:cubicBezTo>
                    <a:lnTo>
                      <a:pt x="289367" y="177165"/>
                    </a:lnTo>
                    <a:lnTo>
                      <a:pt x="102801" y="177165"/>
                    </a:lnTo>
                    <a:lnTo>
                      <a:pt x="102801" y="12383"/>
                    </a:lnTo>
                    <a:cubicBezTo>
                      <a:pt x="102801" y="5715"/>
                      <a:pt x="98042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1881AC9-3331-7B4D-A1EA-AB6119F87709}"/>
                  </a:ext>
                </a:extLst>
              </p:cNvPr>
              <p:cNvSpPr/>
              <p:nvPr/>
            </p:nvSpPr>
            <p:spPr>
              <a:xfrm>
                <a:off x="4921400" y="3962374"/>
                <a:ext cx="396818" cy="468655"/>
              </a:xfrm>
              <a:custGeom>
                <a:avLst/>
                <a:gdLst>
                  <a:gd name="connsiteX0" fmla="*/ 0 w 396818"/>
                  <a:gd name="connsiteY0" fmla="*/ 234340 h 468655"/>
                  <a:gd name="connsiteX1" fmla="*/ 235110 w 396818"/>
                  <a:gd name="connsiteY1" fmla="*/ 468655 h 468655"/>
                  <a:gd name="connsiteX2" fmla="*/ 393120 w 396818"/>
                  <a:gd name="connsiteY2" fmla="*/ 405790 h 468655"/>
                  <a:gd name="connsiteX3" fmla="*/ 394072 w 396818"/>
                  <a:gd name="connsiteY3" fmla="*/ 388645 h 468655"/>
                  <a:gd name="connsiteX4" fmla="*/ 343623 w 396818"/>
                  <a:gd name="connsiteY4" fmla="*/ 334353 h 468655"/>
                  <a:gd name="connsiteX5" fmla="*/ 326489 w 396818"/>
                  <a:gd name="connsiteY5" fmla="*/ 333400 h 468655"/>
                  <a:gd name="connsiteX6" fmla="*/ 238918 w 396818"/>
                  <a:gd name="connsiteY6" fmla="*/ 364833 h 468655"/>
                  <a:gd name="connsiteX7" fmla="*/ 110416 w 396818"/>
                  <a:gd name="connsiteY7" fmla="*/ 232435 h 468655"/>
                  <a:gd name="connsiteX8" fmla="*/ 237966 w 396818"/>
                  <a:gd name="connsiteY8" fmla="*/ 98133 h 468655"/>
                  <a:gd name="connsiteX9" fmla="*/ 326489 w 396818"/>
                  <a:gd name="connsiteY9" fmla="*/ 131470 h 468655"/>
                  <a:gd name="connsiteX10" fmla="*/ 342671 w 396818"/>
                  <a:gd name="connsiteY10" fmla="*/ 131470 h 468655"/>
                  <a:gd name="connsiteX11" fmla="*/ 393120 w 396818"/>
                  <a:gd name="connsiteY11" fmla="*/ 79083 h 468655"/>
                  <a:gd name="connsiteX12" fmla="*/ 392168 w 396818"/>
                  <a:gd name="connsiteY12" fmla="*/ 60985 h 468655"/>
                  <a:gd name="connsiteX13" fmla="*/ 234158 w 396818"/>
                  <a:gd name="connsiteY13" fmla="*/ 25 h 468655"/>
                  <a:gd name="connsiteX14" fmla="*/ 0 w 396818"/>
                  <a:gd name="connsiteY14" fmla="*/ 234340 h 46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818" h="468655">
                    <a:moveTo>
                      <a:pt x="0" y="234340"/>
                    </a:moveTo>
                    <a:cubicBezTo>
                      <a:pt x="0" y="364833"/>
                      <a:pt x="104705" y="468655"/>
                      <a:pt x="235110" y="468655"/>
                    </a:cubicBezTo>
                    <a:cubicBezTo>
                      <a:pt x="293174" y="468655"/>
                      <a:pt x="349334" y="448653"/>
                      <a:pt x="393120" y="405790"/>
                    </a:cubicBezTo>
                    <a:cubicBezTo>
                      <a:pt x="397879" y="401028"/>
                      <a:pt x="397879" y="392455"/>
                      <a:pt x="394072" y="388645"/>
                    </a:cubicBezTo>
                    <a:lnTo>
                      <a:pt x="343623" y="334353"/>
                    </a:lnTo>
                    <a:cubicBezTo>
                      <a:pt x="339815" y="329590"/>
                      <a:pt x="331249" y="329590"/>
                      <a:pt x="326489" y="333400"/>
                    </a:cubicBezTo>
                    <a:cubicBezTo>
                      <a:pt x="302693" y="353403"/>
                      <a:pt x="269377" y="364833"/>
                      <a:pt x="238918" y="364833"/>
                    </a:cubicBezTo>
                    <a:cubicBezTo>
                      <a:pt x="165624" y="364833"/>
                      <a:pt x="110416" y="304825"/>
                      <a:pt x="110416" y="232435"/>
                    </a:cubicBezTo>
                    <a:cubicBezTo>
                      <a:pt x="110416" y="159093"/>
                      <a:pt x="164672" y="98133"/>
                      <a:pt x="237966" y="98133"/>
                    </a:cubicBezTo>
                    <a:cubicBezTo>
                      <a:pt x="270329" y="98133"/>
                      <a:pt x="301741" y="109563"/>
                      <a:pt x="326489" y="131470"/>
                    </a:cubicBezTo>
                    <a:cubicBezTo>
                      <a:pt x="331249" y="136233"/>
                      <a:pt x="337912" y="136233"/>
                      <a:pt x="342671" y="131470"/>
                    </a:cubicBezTo>
                    <a:lnTo>
                      <a:pt x="393120" y="79083"/>
                    </a:lnTo>
                    <a:cubicBezTo>
                      <a:pt x="397879" y="74320"/>
                      <a:pt x="397879" y="65748"/>
                      <a:pt x="392168" y="60985"/>
                    </a:cubicBezTo>
                    <a:cubicBezTo>
                      <a:pt x="347430" y="20028"/>
                      <a:pt x="299837" y="25"/>
                      <a:pt x="234158" y="25"/>
                    </a:cubicBezTo>
                    <a:cubicBezTo>
                      <a:pt x="104705" y="-1880"/>
                      <a:pt x="0" y="103848"/>
                      <a:pt x="0" y="23434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A42EF86-DA21-3340-B122-4273372BA926}"/>
                  </a:ext>
                </a:extLst>
              </p:cNvPr>
              <p:cNvSpPr/>
              <p:nvPr/>
            </p:nvSpPr>
            <p:spPr>
              <a:xfrm>
                <a:off x="5142232" y="3328987"/>
                <a:ext cx="349333" cy="457200"/>
              </a:xfrm>
              <a:custGeom>
                <a:avLst/>
                <a:gdLst>
                  <a:gd name="connsiteX0" fmla="*/ 102801 w 349333"/>
                  <a:gd name="connsiteY0" fmla="*/ 196215 h 457200"/>
                  <a:gd name="connsiteX1" fmla="*/ 102801 w 349333"/>
                  <a:gd name="connsiteY1" fmla="*/ 94297 h 457200"/>
                  <a:gd name="connsiteX2" fmla="*/ 198939 w 349333"/>
                  <a:gd name="connsiteY2" fmla="*/ 94297 h 457200"/>
                  <a:gd name="connsiteX3" fmla="*/ 248436 w 349333"/>
                  <a:gd name="connsiteY3" fmla="*/ 143828 h 457200"/>
                  <a:gd name="connsiteX4" fmla="*/ 198939 w 349333"/>
                  <a:gd name="connsiteY4" fmla="*/ 196215 h 457200"/>
                  <a:gd name="connsiteX5" fmla="*/ 102801 w 349333"/>
                  <a:gd name="connsiteY5" fmla="*/ 196215 h 457200"/>
                  <a:gd name="connsiteX6" fmla="*/ 0 w 349333"/>
                  <a:gd name="connsiteY6" fmla="*/ 444817 h 457200"/>
                  <a:gd name="connsiteX7" fmla="*/ 12374 w 349333"/>
                  <a:gd name="connsiteY7" fmla="*/ 457200 h 457200"/>
                  <a:gd name="connsiteX8" fmla="*/ 90427 w 349333"/>
                  <a:gd name="connsiteY8" fmla="*/ 457200 h 457200"/>
                  <a:gd name="connsiteX9" fmla="*/ 102801 w 349333"/>
                  <a:gd name="connsiteY9" fmla="*/ 444817 h 457200"/>
                  <a:gd name="connsiteX10" fmla="*/ 102801 w 349333"/>
                  <a:gd name="connsiteY10" fmla="*/ 278130 h 457200"/>
                  <a:gd name="connsiteX11" fmla="*/ 147539 w 349333"/>
                  <a:gd name="connsiteY11" fmla="*/ 278130 h 457200"/>
                  <a:gd name="connsiteX12" fmla="*/ 234158 w 349333"/>
                  <a:gd name="connsiteY12" fmla="*/ 451485 h 457200"/>
                  <a:gd name="connsiteX13" fmla="*/ 244629 w 349333"/>
                  <a:gd name="connsiteY13" fmla="*/ 457200 h 457200"/>
                  <a:gd name="connsiteX14" fmla="*/ 331249 w 349333"/>
                  <a:gd name="connsiteY14" fmla="*/ 457200 h 457200"/>
                  <a:gd name="connsiteX15" fmla="*/ 342671 w 349333"/>
                  <a:gd name="connsiteY15" fmla="*/ 438150 h 457200"/>
                  <a:gd name="connsiteX16" fmla="*/ 253196 w 349333"/>
                  <a:gd name="connsiteY16" fmla="*/ 272415 h 457200"/>
                  <a:gd name="connsiteX17" fmla="*/ 349334 w 349333"/>
                  <a:gd name="connsiteY17" fmla="*/ 140970 h 457200"/>
                  <a:gd name="connsiteX18" fmla="*/ 207506 w 349333"/>
                  <a:gd name="connsiteY18" fmla="*/ 0 h 457200"/>
                  <a:gd name="connsiteX19" fmla="*/ 12374 w 349333"/>
                  <a:gd name="connsiteY19" fmla="*/ 0 h 457200"/>
                  <a:gd name="connsiteX20" fmla="*/ 0 w 349333"/>
                  <a:gd name="connsiteY20" fmla="*/ 12383 h 457200"/>
                  <a:gd name="connsiteX21" fmla="*/ 0 w 349333"/>
                  <a:gd name="connsiteY21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9333" h="457200">
                    <a:moveTo>
                      <a:pt x="102801" y="196215"/>
                    </a:moveTo>
                    <a:lnTo>
                      <a:pt x="102801" y="94297"/>
                    </a:lnTo>
                    <a:lnTo>
                      <a:pt x="198939" y="94297"/>
                    </a:lnTo>
                    <a:cubicBezTo>
                      <a:pt x="225592" y="94297"/>
                      <a:pt x="248436" y="116205"/>
                      <a:pt x="248436" y="143828"/>
                    </a:cubicBezTo>
                    <a:cubicBezTo>
                      <a:pt x="248436" y="171450"/>
                      <a:pt x="225592" y="196215"/>
                      <a:pt x="198939" y="196215"/>
                    </a:cubicBezTo>
                    <a:lnTo>
                      <a:pt x="102801" y="196215"/>
                    </a:lnTo>
                    <a:close/>
                    <a:moveTo>
                      <a:pt x="0" y="444817"/>
                    </a:moveTo>
                    <a:cubicBezTo>
                      <a:pt x="0" y="451485"/>
                      <a:pt x="4759" y="457200"/>
                      <a:pt x="12374" y="457200"/>
                    </a:cubicBezTo>
                    <a:lnTo>
                      <a:pt x="90427" y="457200"/>
                    </a:lnTo>
                    <a:cubicBezTo>
                      <a:pt x="97090" y="457200"/>
                      <a:pt x="102801" y="451485"/>
                      <a:pt x="102801" y="444817"/>
                    </a:cubicBezTo>
                    <a:lnTo>
                      <a:pt x="102801" y="278130"/>
                    </a:lnTo>
                    <a:lnTo>
                      <a:pt x="147539" y="278130"/>
                    </a:lnTo>
                    <a:lnTo>
                      <a:pt x="234158" y="451485"/>
                    </a:lnTo>
                    <a:cubicBezTo>
                      <a:pt x="235110" y="454342"/>
                      <a:pt x="238918" y="457200"/>
                      <a:pt x="244629" y="457200"/>
                    </a:cubicBezTo>
                    <a:lnTo>
                      <a:pt x="331249" y="457200"/>
                    </a:lnTo>
                    <a:cubicBezTo>
                      <a:pt x="342671" y="457200"/>
                      <a:pt x="346478" y="446722"/>
                      <a:pt x="342671" y="438150"/>
                    </a:cubicBezTo>
                    <a:lnTo>
                      <a:pt x="253196" y="272415"/>
                    </a:lnTo>
                    <a:cubicBezTo>
                      <a:pt x="310308" y="249555"/>
                      <a:pt x="349334" y="200978"/>
                      <a:pt x="349334" y="140970"/>
                    </a:cubicBezTo>
                    <a:cubicBezTo>
                      <a:pt x="349334" y="62865"/>
                      <a:pt x="285559" y="0"/>
                      <a:pt x="207506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D20EEA-F989-B043-ADEA-459F04F8C5EF}"/>
                  </a:ext>
                </a:extLst>
              </p:cNvPr>
              <p:cNvSpPr/>
              <p:nvPr/>
            </p:nvSpPr>
            <p:spPr>
              <a:xfrm>
                <a:off x="4697712" y="3329939"/>
                <a:ext cx="372178" cy="463867"/>
              </a:xfrm>
              <a:custGeom>
                <a:avLst/>
                <a:gdLst>
                  <a:gd name="connsiteX0" fmla="*/ 0 w 372178"/>
                  <a:gd name="connsiteY0" fmla="*/ 281940 h 463867"/>
                  <a:gd name="connsiteX1" fmla="*/ 185613 w 372178"/>
                  <a:gd name="connsiteY1" fmla="*/ 463868 h 463867"/>
                  <a:gd name="connsiteX2" fmla="*/ 372179 w 372178"/>
                  <a:gd name="connsiteY2" fmla="*/ 281940 h 463867"/>
                  <a:gd name="connsiteX3" fmla="*/ 372179 w 372178"/>
                  <a:gd name="connsiteY3" fmla="*/ 12383 h 463867"/>
                  <a:gd name="connsiteX4" fmla="*/ 359804 w 372178"/>
                  <a:gd name="connsiteY4" fmla="*/ 0 h 463867"/>
                  <a:gd name="connsiteX5" fmla="*/ 279848 w 372178"/>
                  <a:gd name="connsiteY5" fmla="*/ 0 h 463867"/>
                  <a:gd name="connsiteX6" fmla="*/ 267474 w 372178"/>
                  <a:gd name="connsiteY6" fmla="*/ 12383 h 463867"/>
                  <a:gd name="connsiteX7" fmla="*/ 267474 w 372178"/>
                  <a:gd name="connsiteY7" fmla="*/ 276225 h 463867"/>
                  <a:gd name="connsiteX8" fmla="*/ 185613 w 372178"/>
                  <a:gd name="connsiteY8" fmla="*/ 358140 h 463867"/>
                  <a:gd name="connsiteX9" fmla="*/ 105657 w 372178"/>
                  <a:gd name="connsiteY9" fmla="*/ 276225 h 463867"/>
                  <a:gd name="connsiteX10" fmla="*/ 105657 w 372178"/>
                  <a:gd name="connsiteY10" fmla="*/ 12383 h 463867"/>
                  <a:gd name="connsiteX11" fmla="*/ 93283 w 372178"/>
                  <a:gd name="connsiteY11" fmla="*/ 0 h 463867"/>
                  <a:gd name="connsiteX12" fmla="*/ 13326 w 372178"/>
                  <a:gd name="connsiteY12" fmla="*/ 0 h 463867"/>
                  <a:gd name="connsiteX13" fmla="*/ 952 w 372178"/>
                  <a:gd name="connsiteY13" fmla="*/ 12383 h 463867"/>
                  <a:gd name="connsiteX14" fmla="*/ 952 w 372178"/>
                  <a:gd name="connsiteY14" fmla="*/ 281940 h 46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178" h="463867">
                    <a:moveTo>
                      <a:pt x="0" y="281940"/>
                    </a:moveTo>
                    <a:cubicBezTo>
                      <a:pt x="0" y="381000"/>
                      <a:pt x="82812" y="463868"/>
                      <a:pt x="185613" y="463868"/>
                    </a:cubicBezTo>
                    <a:cubicBezTo>
                      <a:pt x="288415" y="463868"/>
                      <a:pt x="372179" y="381953"/>
                      <a:pt x="372179" y="281940"/>
                    </a:cubicBezTo>
                    <a:lnTo>
                      <a:pt x="372179" y="12383"/>
                    </a:lnTo>
                    <a:cubicBezTo>
                      <a:pt x="372179" y="5715"/>
                      <a:pt x="366468" y="0"/>
                      <a:pt x="359804" y="0"/>
                    </a:cubicBezTo>
                    <a:lnTo>
                      <a:pt x="279848" y="0"/>
                    </a:lnTo>
                    <a:cubicBezTo>
                      <a:pt x="272233" y="0"/>
                      <a:pt x="267474" y="5715"/>
                      <a:pt x="267474" y="12383"/>
                    </a:cubicBezTo>
                    <a:lnTo>
                      <a:pt x="267474" y="276225"/>
                    </a:lnTo>
                    <a:cubicBezTo>
                      <a:pt x="267474" y="321945"/>
                      <a:pt x="233207" y="358140"/>
                      <a:pt x="185613" y="358140"/>
                    </a:cubicBezTo>
                    <a:cubicBezTo>
                      <a:pt x="138972" y="358140"/>
                      <a:pt x="105657" y="321945"/>
                      <a:pt x="105657" y="276225"/>
                    </a:cubicBezTo>
                    <a:lnTo>
                      <a:pt x="105657" y="12383"/>
                    </a:lnTo>
                    <a:cubicBezTo>
                      <a:pt x="105657" y="5715"/>
                      <a:pt x="100898" y="0"/>
                      <a:pt x="93283" y="0"/>
                    </a:cubicBezTo>
                    <a:lnTo>
                      <a:pt x="13326" y="0"/>
                    </a:lnTo>
                    <a:cubicBezTo>
                      <a:pt x="6663" y="0"/>
                      <a:pt x="952" y="5715"/>
                      <a:pt x="952" y="12383"/>
                    </a:cubicBezTo>
                    <a:lnTo>
                      <a:pt x="952" y="281940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DCD6CB3-30E3-5B4B-BD84-A796176B6262}"/>
                  </a:ext>
                </a:extLst>
              </p:cNvPr>
              <p:cNvSpPr/>
              <p:nvPr/>
            </p:nvSpPr>
            <p:spPr>
              <a:xfrm>
                <a:off x="4228443" y="3328987"/>
                <a:ext cx="392167" cy="457200"/>
              </a:xfrm>
              <a:custGeom>
                <a:avLst/>
                <a:gdLst>
                  <a:gd name="connsiteX0" fmla="*/ 0 w 392167"/>
                  <a:gd name="connsiteY0" fmla="*/ 444817 h 457200"/>
                  <a:gd name="connsiteX1" fmla="*/ 12374 w 392167"/>
                  <a:gd name="connsiteY1" fmla="*/ 457200 h 457200"/>
                  <a:gd name="connsiteX2" fmla="*/ 90427 w 392167"/>
                  <a:gd name="connsiteY2" fmla="*/ 457200 h 457200"/>
                  <a:gd name="connsiteX3" fmla="*/ 102801 w 392167"/>
                  <a:gd name="connsiteY3" fmla="*/ 444817 h 457200"/>
                  <a:gd name="connsiteX4" fmla="*/ 102801 w 392167"/>
                  <a:gd name="connsiteY4" fmla="*/ 273367 h 457200"/>
                  <a:gd name="connsiteX5" fmla="*/ 289367 w 392167"/>
                  <a:gd name="connsiteY5" fmla="*/ 273367 h 457200"/>
                  <a:gd name="connsiteX6" fmla="*/ 289367 w 392167"/>
                  <a:gd name="connsiteY6" fmla="*/ 444817 h 457200"/>
                  <a:gd name="connsiteX7" fmla="*/ 301741 w 392167"/>
                  <a:gd name="connsiteY7" fmla="*/ 457200 h 457200"/>
                  <a:gd name="connsiteX8" fmla="*/ 379794 w 392167"/>
                  <a:gd name="connsiteY8" fmla="*/ 457200 h 457200"/>
                  <a:gd name="connsiteX9" fmla="*/ 392168 w 392167"/>
                  <a:gd name="connsiteY9" fmla="*/ 444817 h 457200"/>
                  <a:gd name="connsiteX10" fmla="*/ 392168 w 392167"/>
                  <a:gd name="connsiteY10" fmla="*/ 12383 h 457200"/>
                  <a:gd name="connsiteX11" fmla="*/ 379794 w 392167"/>
                  <a:gd name="connsiteY11" fmla="*/ 0 h 457200"/>
                  <a:gd name="connsiteX12" fmla="*/ 301741 w 392167"/>
                  <a:gd name="connsiteY12" fmla="*/ 0 h 457200"/>
                  <a:gd name="connsiteX13" fmla="*/ 289367 w 392167"/>
                  <a:gd name="connsiteY13" fmla="*/ 12383 h 457200"/>
                  <a:gd name="connsiteX14" fmla="*/ 289367 w 392167"/>
                  <a:gd name="connsiteY14" fmla="*/ 177165 h 457200"/>
                  <a:gd name="connsiteX15" fmla="*/ 102801 w 392167"/>
                  <a:gd name="connsiteY15" fmla="*/ 177165 h 457200"/>
                  <a:gd name="connsiteX16" fmla="*/ 102801 w 392167"/>
                  <a:gd name="connsiteY16" fmla="*/ 12383 h 457200"/>
                  <a:gd name="connsiteX17" fmla="*/ 90427 w 392167"/>
                  <a:gd name="connsiteY17" fmla="*/ 0 h 457200"/>
                  <a:gd name="connsiteX18" fmla="*/ 12374 w 392167"/>
                  <a:gd name="connsiteY18" fmla="*/ 0 h 457200"/>
                  <a:gd name="connsiteX19" fmla="*/ 0 w 392167"/>
                  <a:gd name="connsiteY19" fmla="*/ 12383 h 457200"/>
                  <a:gd name="connsiteX20" fmla="*/ 0 w 392167"/>
                  <a:gd name="connsiteY20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2167" h="457200">
                    <a:moveTo>
                      <a:pt x="0" y="444817"/>
                    </a:moveTo>
                    <a:cubicBezTo>
                      <a:pt x="0" y="451485"/>
                      <a:pt x="5711" y="457200"/>
                      <a:pt x="12374" y="457200"/>
                    </a:cubicBezTo>
                    <a:lnTo>
                      <a:pt x="90427" y="457200"/>
                    </a:lnTo>
                    <a:cubicBezTo>
                      <a:pt x="98042" y="457200"/>
                      <a:pt x="102801" y="451485"/>
                      <a:pt x="102801" y="444817"/>
                    </a:cubicBezTo>
                    <a:lnTo>
                      <a:pt x="102801" y="273367"/>
                    </a:lnTo>
                    <a:lnTo>
                      <a:pt x="289367" y="273367"/>
                    </a:lnTo>
                    <a:lnTo>
                      <a:pt x="289367" y="444817"/>
                    </a:lnTo>
                    <a:cubicBezTo>
                      <a:pt x="289367" y="451485"/>
                      <a:pt x="294126" y="457200"/>
                      <a:pt x="301741" y="457200"/>
                    </a:cubicBezTo>
                    <a:lnTo>
                      <a:pt x="379794" y="457200"/>
                    </a:lnTo>
                    <a:cubicBezTo>
                      <a:pt x="386457" y="457200"/>
                      <a:pt x="392168" y="451485"/>
                      <a:pt x="392168" y="444817"/>
                    </a:cubicBezTo>
                    <a:lnTo>
                      <a:pt x="392168" y="12383"/>
                    </a:lnTo>
                    <a:cubicBezTo>
                      <a:pt x="392168" y="5715"/>
                      <a:pt x="386457" y="0"/>
                      <a:pt x="379794" y="0"/>
                    </a:cubicBezTo>
                    <a:lnTo>
                      <a:pt x="301741" y="0"/>
                    </a:lnTo>
                    <a:cubicBezTo>
                      <a:pt x="294126" y="0"/>
                      <a:pt x="289367" y="5715"/>
                      <a:pt x="289367" y="12383"/>
                    </a:cubicBezTo>
                    <a:lnTo>
                      <a:pt x="289367" y="177165"/>
                    </a:lnTo>
                    <a:lnTo>
                      <a:pt x="102801" y="177165"/>
                    </a:lnTo>
                    <a:lnTo>
                      <a:pt x="102801" y="12383"/>
                    </a:lnTo>
                    <a:cubicBezTo>
                      <a:pt x="102801" y="5715"/>
                      <a:pt x="98042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9B2966-546D-894B-8442-AD7B54EEFD79}"/>
                  </a:ext>
                </a:extLst>
              </p:cNvPr>
              <p:cNvSpPr/>
              <p:nvPr/>
            </p:nvSpPr>
            <p:spPr>
              <a:xfrm>
                <a:off x="3762982" y="3324218"/>
                <a:ext cx="397769" cy="468636"/>
              </a:xfrm>
              <a:custGeom>
                <a:avLst/>
                <a:gdLst>
                  <a:gd name="connsiteX0" fmla="*/ 0 w 397769"/>
                  <a:gd name="connsiteY0" fmla="*/ 234322 h 468636"/>
                  <a:gd name="connsiteX1" fmla="*/ 235110 w 397769"/>
                  <a:gd name="connsiteY1" fmla="*/ 468636 h 468636"/>
                  <a:gd name="connsiteX2" fmla="*/ 394072 w 397769"/>
                  <a:gd name="connsiteY2" fmla="*/ 405772 h 468636"/>
                  <a:gd name="connsiteX3" fmla="*/ 395023 w 397769"/>
                  <a:gd name="connsiteY3" fmla="*/ 388626 h 468636"/>
                  <a:gd name="connsiteX4" fmla="*/ 344575 w 397769"/>
                  <a:gd name="connsiteY4" fmla="*/ 334334 h 468636"/>
                  <a:gd name="connsiteX5" fmla="*/ 327441 w 397769"/>
                  <a:gd name="connsiteY5" fmla="*/ 333381 h 468636"/>
                  <a:gd name="connsiteX6" fmla="*/ 239870 w 397769"/>
                  <a:gd name="connsiteY6" fmla="*/ 364814 h 468636"/>
                  <a:gd name="connsiteX7" fmla="*/ 111368 w 397769"/>
                  <a:gd name="connsiteY7" fmla="*/ 232416 h 468636"/>
                  <a:gd name="connsiteX8" fmla="*/ 238918 w 397769"/>
                  <a:gd name="connsiteY8" fmla="*/ 98114 h 468636"/>
                  <a:gd name="connsiteX9" fmla="*/ 327441 w 397769"/>
                  <a:gd name="connsiteY9" fmla="*/ 131451 h 468636"/>
                  <a:gd name="connsiteX10" fmla="*/ 343623 w 397769"/>
                  <a:gd name="connsiteY10" fmla="*/ 131451 h 468636"/>
                  <a:gd name="connsiteX11" fmla="*/ 394072 w 397769"/>
                  <a:gd name="connsiteY11" fmla="*/ 79064 h 468636"/>
                  <a:gd name="connsiteX12" fmla="*/ 393120 w 397769"/>
                  <a:gd name="connsiteY12" fmla="*/ 60966 h 468636"/>
                  <a:gd name="connsiteX13" fmla="*/ 235110 w 397769"/>
                  <a:gd name="connsiteY13" fmla="*/ 6 h 468636"/>
                  <a:gd name="connsiteX14" fmla="*/ 0 w 397769"/>
                  <a:gd name="connsiteY14" fmla="*/ 234322 h 46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769" h="468636">
                    <a:moveTo>
                      <a:pt x="0" y="234322"/>
                    </a:moveTo>
                    <a:cubicBezTo>
                      <a:pt x="0" y="364814"/>
                      <a:pt x="104705" y="468636"/>
                      <a:pt x="235110" y="468636"/>
                    </a:cubicBezTo>
                    <a:cubicBezTo>
                      <a:pt x="293174" y="468636"/>
                      <a:pt x="349334" y="448634"/>
                      <a:pt x="394072" y="405772"/>
                    </a:cubicBezTo>
                    <a:cubicBezTo>
                      <a:pt x="398831" y="401009"/>
                      <a:pt x="398831" y="392436"/>
                      <a:pt x="395023" y="388626"/>
                    </a:cubicBezTo>
                    <a:lnTo>
                      <a:pt x="344575" y="334334"/>
                    </a:lnTo>
                    <a:cubicBezTo>
                      <a:pt x="340767" y="329572"/>
                      <a:pt x="332200" y="329572"/>
                      <a:pt x="327441" y="333381"/>
                    </a:cubicBezTo>
                    <a:cubicBezTo>
                      <a:pt x="303645" y="353384"/>
                      <a:pt x="270329" y="364814"/>
                      <a:pt x="239870" y="364814"/>
                    </a:cubicBezTo>
                    <a:cubicBezTo>
                      <a:pt x="166576" y="364814"/>
                      <a:pt x="111368" y="304806"/>
                      <a:pt x="111368" y="232416"/>
                    </a:cubicBezTo>
                    <a:cubicBezTo>
                      <a:pt x="111368" y="159074"/>
                      <a:pt x="165624" y="98114"/>
                      <a:pt x="238918" y="98114"/>
                    </a:cubicBezTo>
                    <a:cubicBezTo>
                      <a:pt x="271281" y="98114"/>
                      <a:pt x="302693" y="109544"/>
                      <a:pt x="327441" y="131451"/>
                    </a:cubicBezTo>
                    <a:cubicBezTo>
                      <a:pt x="332200" y="136214"/>
                      <a:pt x="338864" y="136214"/>
                      <a:pt x="343623" y="131451"/>
                    </a:cubicBezTo>
                    <a:lnTo>
                      <a:pt x="394072" y="79064"/>
                    </a:lnTo>
                    <a:cubicBezTo>
                      <a:pt x="398831" y="74301"/>
                      <a:pt x="398831" y="65729"/>
                      <a:pt x="393120" y="60966"/>
                    </a:cubicBezTo>
                    <a:cubicBezTo>
                      <a:pt x="348382" y="20009"/>
                      <a:pt x="300789" y="6"/>
                      <a:pt x="235110" y="6"/>
                    </a:cubicBezTo>
                    <a:cubicBezTo>
                      <a:pt x="105657" y="-946"/>
                      <a:pt x="0" y="103829"/>
                      <a:pt x="0" y="234322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076CD3F-8B87-1A40-81BE-72E58FA992A6}"/>
                  </a:ext>
                </a:extLst>
              </p:cNvPr>
              <p:cNvSpPr/>
              <p:nvPr/>
            </p:nvSpPr>
            <p:spPr>
              <a:xfrm>
                <a:off x="4233202" y="3961447"/>
                <a:ext cx="563926" cy="468630"/>
              </a:xfrm>
              <a:custGeom>
                <a:avLst/>
                <a:gdLst>
                  <a:gd name="connsiteX0" fmla="*/ 362660 w 563926"/>
                  <a:gd name="connsiteY0" fmla="*/ 450533 h 468630"/>
                  <a:gd name="connsiteX1" fmla="*/ 375034 w 563926"/>
                  <a:gd name="connsiteY1" fmla="*/ 462915 h 468630"/>
                  <a:gd name="connsiteX2" fmla="*/ 431194 w 563926"/>
                  <a:gd name="connsiteY2" fmla="*/ 462915 h 468630"/>
                  <a:gd name="connsiteX3" fmla="*/ 443569 w 563926"/>
                  <a:gd name="connsiteY3" fmla="*/ 450533 h 468630"/>
                  <a:gd name="connsiteX4" fmla="*/ 443569 w 563926"/>
                  <a:gd name="connsiteY4" fmla="*/ 258128 h 468630"/>
                  <a:gd name="connsiteX5" fmla="*/ 508295 w 563926"/>
                  <a:gd name="connsiteY5" fmla="*/ 258128 h 468630"/>
                  <a:gd name="connsiteX6" fmla="*/ 520669 w 563926"/>
                  <a:gd name="connsiteY6" fmla="*/ 245745 h 468630"/>
                  <a:gd name="connsiteX7" fmla="*/ 520669 w 563926"/>
                  <a:gd name="connsiteY7" fmla="*/ 201930 h 468630"/>
                  <a:gd name="connsiteX8" fmla="*/ 508295 w 563926"/>
                  <a:gd name="connsiteY8" fmla="*/ 189548 h 468630"/>
                  <a:gd name="connsiteX9" fmla="*/ 443569 w 563926"/>
                  <a:gd name="connsiteY9" fmla="*/ 189548 h 468630"/>
                  <a:gd name="connsiteX10" fmla="*/ 443569 w 563926"/>
                  <a:gd name="connsiteY10" fmla="*/ 131445 h 468630"/>
                  <a:gd name="connsiteX11" fmla="*/ 487354 w 563926"/>
                  <a:gd name="connsiteY11" fmla="*/ 72390 h 468630"/>
                  <a:gd name="connsiteX12" fmla="*/ 525429 w 563926"/>
                  <a:gd name="connsiteY12" fmla="*/ 85725 h 468630"/>
                  <a:gd name="connsiteX13" fmla="*/ 540659 w 563926"/>
                  <a:gd name="connsiteY13" fmla="*/ 82868 h 468630"/>
                  <a:gd name="connsiteX14" fmla="*/ 562552 w 563926"/>
                  <a:gd name="connsiteY14" fmla="*/ 40958 h 468630"/>
                  <a:gd name="connsiteX15" fmla="*/ 559696 w 563926"/>
                  <a:gd name="connsiteY15" fmla="*/ 25718 h 468630"/>
                  <a:gd name="connsiteX16" fmla="*/ 482595 w 563926"/>
                  <a:gd name="connsiteY16" fmla="*/ 0 h 468630"/>
                  <a:gd name="connsiteX17" fmla="*/ 360756 w 563926"/>
                  <a:gd name="connsiteY17" fmla="*/ 131445 h 468630"/>
                  <a:gd name="connsiteX18" fmla="*/ 360756 w 563926"/>
                  <a:gd name="connsiteY18" fmla="*/ 189548 h 468630"/>
                  <a:gd name="connsiteX19" fmla="*/ 300789 w 563926"/>
                  <a:gd name="connsiteY19" fmla="*/ 189548 h 468630"/>
                  <a:gd name="connsiteX20" fmla="*/ 288415 w 563926"/>
                  <a:gd name="connsiteY20" fmla="*/ 201930 h 468630"/>
                  <a:gd name="connsiteX21" fmla="*/ 288415 w 563926"/>
                  <a:gd name="connsiteY21" fmla="*/ 245745 h 468630"/>
                  <a:gd name="connsiteX22" fmla="*/ 300789 w 563926"/>
                  <a:gd name="connsiteY22" fmla="*/ 258128 h 468630"/>
                  <a:gd name="connsiteX23" fmla="*/ 360756 w 563926"/>
                  <a:gd name="connsiteY23" fmla="*/ 258128 h 468630"/>
                  <a:gd name="connsiteX24" fmla="*/ 360756 w 563926"/>
                  <a:gd name="connsiteY24" fmla="*/ 450533 h 468630"/>
                  <a:gd name="connsiteX25" fmla="*/ 74245 w 563926"/>
                  <a:gd name="connsiteY25" fmla="*/ 331470 h 468630"/>
                  <a:gd name="connsiteX26" fmla="*/ 137068 w 563926"/>
                  <a:gd name="connsiteY26" fmla="*/ 265748 h 468630"/>
                  <a:gd name="connsiteX27" fmla="*/ 199891 w 563926"/>
                  <a:gd name="connsiteY27" fmla="*/ 331470 h 468630"/>
                  <a:gd name="connsiteX28" fmla="*/ 137068 w 563926"/>
                  <a:gd name="connsiteY28" fmla="*/ 398145 h 468630"/>
                  <a:gd name="connsiteX29" fmla="*/ 74245 w 563926"/>
                  <a:gd name="connsiteY29" fmla="*/ 331470 h 468630"/>
                  <a:gd name="connsiteX30" fmla="*/ 0 w 563926"/>
                  <a:gd name="connsiteY30" fmla="*/ 331470 h 468630"/>
                  <a:gd name="connsiteX31" fmla="*/ 133261 w 563926"/>
                  <a:gd name="connsiteY31" fmla="*/ 468630 h 468630"/>
                  <a:gd name="connsiteX32" fmla="*/ 266522 w 563926"/>
                  <a:gd name="connsiteY32" fmla="*/ 331470 h 468630"/>
                  <a:gd name="connsiteX33" fmla="*/ 133261 w 563926"/>
                  <a:gd name="connsiteY33" fmla="*/ 195263 h 468630"/>
                  <a:gd name="connsiteX34" fmla="*/ 0 w 563926"/>
                  <a:gd name="connsiteY34" fmla="*/ 331470 h 46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63926" h="468630">
                    <a:moveTo>
                      <a:pt x="362660" y="450533"/>
                    </a:moveTo>
                    <a:cubicBezTo>
                      <a:pt x="362660" y="457200"/>
                      <a:pt x="368371" y="462915"/>
                      <a:pt x="375034" y="462915"/>
                    </a:cubicBezTo>
                    <a:lnTo>
                      <a:pt x="431194" y="462915"/>
                    </a:lnTo>
                    <a:cubicBezTo>
                      <a:pt x="437857" y="462915"/>
                      <a:pt x="443569" y="457200"/>
                      <a:pt x="443569" y="450533"/>
                    </a:cubicBezTo>
                    <a:lnTo>
                      <a:pt x="443569" y="258128"/>
                    </a:lnTo>
                    <a:lnTo>
                      <a:pt x="508295" y="258128"/>
                    </a:lnTo>
                    <a:cubicBezTo>
                      <a:pt x="515910" y="258128"/>
                      <a:pt x="520669" y="252413"/>
                      <a:pt x="520669" y="245745"/>
                    </a:cubicBezTo>
                    <a:lnTo>
                      <a:pt x="520669" y="201930"/>
                    </a:lnTo>
                    <a:cubicBezTo>
                      <a:pt x="520669" y="195263"/>
                      <a:pt x="515910" y="189548"/>
                      <a:pt x="508295" y="189548"/>
                    </a:cubicBezTo>
                    <a:lnTo>
                      <a:pt x="443569" y="189548"/>
                    </a:lnTo>
                    <a:lnTo>
                      <a:pt x="443569" y="131445"/>
                    </a:lnTo>
                    <a:cubicBezTo>
                      <a:pt x="443569" y="93345"/>
                      <a:pt x="458798" y="72390"/>
                      <a:pt x="487354" y="72390"/>
                    </a:cubicBezTo>
                    <a:cubicBezTo>
                      <a:pt x="501632" y="72390"/>
                      <a:pt x="516862" y="80010"/>
                      <a:pt x="525429" y="85725"/>
                    </a:cubicBezTo>
                    <a:cubicBezTo>
                      <a:pt x="531140" y="88583"/>
                      <a:pt x="538755" y="87630"/>
                      <a:pt x="540659" y="82868"/>
                    </a:cubicBezTo>
                    <a:lnTo>
                      <a:pt x="562552" y="40958"/>
                    </a:lnTo>
                    <a:cubicBezTo>
                      <a:pt x="565407" y="36195"/>
                      <a:pt x="563503" y="29528"/>
                      <a:pt x="559696" y="25718"/>
                    </a:cubicBezTo>
                    <a:cubicBezTo>
                      <a:pt x="548274" y="15240"/>
                      <a:pt x="517814" y="0"/>
                      <a:pt x="482595" y="0"/>
                    </a:cubicBezTo>
                    <a:cubicBezTo>
                      <a:pt x="414061" y="0"/>
                      <a:pt x="360756" y="45720"/>
                      <a:pt x="360756" y="131445"/>
                    </a:cubicBezTo>
                    <a:lnTo>
                      <a:pt x="360756" y="189548"/>
                    </a:lnTo>
                    <a:lnTo>
                      <a:pt x="300789" y="189548"/>
                    </a:lnTo>
                    <a:cubicBezTo>
                      <a:pt x="294126" y="189548"/>
                      <a:pt x="288415" y="194310"/>
                      <a:pt x="288415" y="201930"/>
                    </a:cubicBezTo>
                    <a:lnTo>
                      <a:pt x="288415" y="245745"/>
                    </a:lnTo>
                    <a:cubicBezTo>
                      <a:pt x="288415" y="252413"/>
                      <a:pt x="293174" y="258128"/>
                      <a:pt x="300789" y="258128"/>
                    </a:cubicBezTo>
                    <a:lnTo>
                      <a:pt x="360756" y="258128"/>
                    </a:lnTo>
                    <a:lnTo>
                      <a:pt x="360756" y="450533"/>
                    </a:lnTo>
                    <a:close/>
                    <a:moveTo>
                      <a:pt x="74245" y="331470"/>
                    </a:moveTo>
                    <a:cubicBezTo>
                      <a:pt x="74245" y="295275"/>
                      <a:pt x="101849" y="265748"/>
                      <a:pt x="137068" y="265748"/>
                    </a:cubicBezTo>
                    <a:cubicBezTo>
                      <a:pt x="171336" y="265748"/>
                      <a:pt x="199891" y="295275"/>
                      <a:pt x="199891" y="331470"/>
                    </a:cubicBezTo>
                    <a:cubicBezTo>
                      <a:pt x="199891" y="368618"/>
                      <a:pt x="172287" y="398145"/>
                      <a:pt x="137068" y="398145"/>
                    </a:cubicBezTo>
                    <a:cubicBezTo>
                      <a:pt x="101849" y="399098"/>
                      <a:pt x="74245" y="368618"/>
                      <a:pt x="74245" y="331470"/>
                    </a:cubicBezTo>
                    <a:moveTo>
                      <a:pt x="0" y="331470"/>
                    </a:moveTo>
                    <a:cubicBezTo>
                      <a:pt x="0" y="406718"/>
                      <a:pt x="59967" y="468630"/>
                      <a:pt x="133261" y="468630"/>
                    </a:cubicBezTo>
                    <a:cubicBezTo>
                      <a:pt x="206554" y="468630"/>
                      <a:pt x="266522" y="405765"/>
                      <a:pt x="266522" y="331470"/>
                    </a:cubicBezTo>
                    <a:cubicBezTo>
                      <a:pt x="266522" y="258128"/>
                      <a:pt x="206554" y="195263"/>
                      <a:pt x="133261" y="195263"/>
                    </a:cubicBezTo>
                    <a:cubicBezTo>
                      <a:pt x="59967" y="195263"/>
                      <a:pt x="0" y="258128"/>
                      <a:pt x="0" y="33147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4" name="Graphic 9">
              <a:extLst>
                <a:ext uri="{FF2B5EF4-FFF2-40B4-BE49-F238E27FC236}">
                  <a16:creationId xmlns:a16="http://schemas.microsoft.com/office/drawing/2014/main" id="{E18556D1-8202-974A-86CA-1CCF4BBBC018}"/>
                </a:ext>
              </a:extLst>
            </p:cNvPr>
            <p:cNvGrpSpPr/>
            <p:nvPr/>
          </p:nvGrpSpPr>
          <p:grpSpPr>
            <a:xfrm>
              <a:off x="11171724" y="-226749"/>
              <a:ext cx="711283" cy="1138810"/>
              <a:chOff x="6886046" y="2193829"/>
              <a:chExt cx="1541067" cy="2467349"/>
            </a:xfrm>
            <a:grpFill/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CC52972-D4F3-1445-8755-6824165239F2}"/>
                  </a:ext>
                </a:extLst>
              </p:cNvPr>
              <p:cNvSpPr/>
              <p:nvPr/>
            </p:nvSpPr>
            <p:spPr>
              <a:xfrm>
                <a:off x="7848381" y="2938462"/>
                <a:ext cx="578733" cy="268604"/>
              </a:xfrm>
              <a:custGeom>
                <a:avLst/>
                <a:gdLst>
                  <a:gd name="connsiteX0" fmla="*/ 0 w 578733"/>
                  <a:gd name="connsiteY0" fmla="*/ 232410 h 268604"/>
                  <a:gd name="connsiteX1" fmla="*/ 567311 w 578733"/>
                  <a:gd name="connsiteY1" fmla="*/ 268605 h 268604"/>
                  <a:gd name="connsiteX2" fmla="*/ 577781 w 578733"/>
                  <a:gd name="connsiteY2" fmla="*/ 260985 h 268604"/>
                  <a:gd name="connsiteX3" fmla="*/ 578733 w 578733"/>
                  <a:gd name="connsiteY3" fmla="*/ 257175 h 268604"/>
                  <a:gd name="connsiteX4" fmla="*/ 574926 w 578733"/>
                  <a:gd name="connsiteY4" fmla="*/ 248602 h 268604"/>
                  <a:gd name="connsiteX5" fmla="*/ 952 w 578733"/>
                  <a:gd name="connsiteY5" fmla="*/ 0 h 268604"/>
                  <a:gd name="connsiteX6" fmla="*/ 0 w 578733"/>
                  <a:gd name="connsiteY6" fmla="*/ 232410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733" h="268604">
                    <a:moveTo>
                      <a:pt x="0" y="232410"/>
                    </a:moveTo>
                    <a:cubicBezTo>
                      <a:pt x="331248" y="261938"/>
                      <a:pt x="565407" y="268605"/>
                      <a:pt x="567311" y="268605"/>
                    </a:cubicBezTo>
                    <a:cubicBezTo>
                      <a:pt x="572070" y="268605"/>
                      <a:pt x="576830" y="265748"/>
                      <a:pt x="577781" y="260985"/>
                    </a:cubicBezTo>
                    <a:cubicBezTo>
                      <a:pt x="578733" y="260033"/>
                      <a:pt x="578733" y="258127"/>
                      <a:pt x="578733" y="257175"/>
                    </a:cubicBezTo>
                    <a:cubicBezTo>
                      <a:pt x="578733" y="254317"/>
                      <a:pt x="577781" y="250508"/>
                      <a:pt x="574926" y="248602"/>
                    </a:cubicBezTo>
                    <a:cubicBezTo>
                      <a:pt x="419772" y="117158"/>
                      <a:pt x="226543" y="34290"/>
                      <a:pt x="952" y="0"/>
                    </a:cubicBezTo>
                    <a:cubicBezTo>
                      <a:pt x="952" y="952"/>
                      <a:pt x="8567" y="86677"/>
                      <a:pt x="0" y="23241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EB07334-40D9-DD43-8A10-BB11A585C73A}"/>
                  </a:ext>
                </a:extLst>
              </p:cNvPr>
              <p:cNvSpPr/>
              <p:nvPr/>
            </p:nvSpPr>
            <p:spPr>
              <a:xfrm>
                <a:off x="6886046" y="2193829"/>
                <a:ext cx="915004" cy="2467349"/>
              </a:xfrm>
              <a:custGeom>
                <a:avLst/>
                <a:gdLst>
                  <a:gd name="connsiteX0" fmla="*/ 910934 w 915004"/>
                  <a:gd name="connsiteY0" fmla="*/ 977043 h 2467349"/>
                  <a:gd name="connsiteX1" fmla="*/ 465461 w 915004"/>
                  <a:gd name="connsiteY1" fmla="*/ 2461038 h 2467349"/>
                  <a:gd name="connsiteX2" fmla="*/ 451183 w 915004"/>
                  <a:gd name="connsiteY2" fmla="*/ 2466753 h 2467349"/>
                  <a:gd name="connsiteX3" fmla="*/ 443569 w 915004"/>
                  <a:gd name="connsiteY3" fmla="*/ 2456275 h 2467349"/>
                  <a:gd name="connsiteX4" fmla="*/ 443569 w 915004"/>
                  <a:gd name="connsiteY4" fmla="*/ 2454370 h 2467349"/>
                  <a:gd name="connsiteX5" fmla="*/ 662497 w 915004"/>
                  <a:gd name="connsiteY5" fmla="*/ 953230 h 2467349"/>
                  <a:gd name="connsiteX6" fmla="*/ 9519 w 915004"/>
                  <a:gd name="connsiteY6" fmla="*/ 860838 h 2467349"/>
                  <a:gd name="connsiteX7" fmla="*/ 0 w 915004"/>
                  <a:gd name="connsiteY7" fmla="*/ 850360 h 2467349"/>
                  <a:gd name="connsiteX8" fmla="*/ 0 w 915004"/>
                  <a:gd name="connsiteY8" fmla="*/ 849408 h 2467349"/>
                  <a:gd name="connsiteX9" fmla="*/ 7615 w 915004"/>
                  <a:gd name="connsiteY9" fmla="*/ 838930 h 2467349"/>
                  <a:gd name="connsiteX10" fmla="*/ 684390 w 915004"/>
                  <a:gd name="connsiteY10" fmla="*/ 728440 h 2467349"/>
                  <a:gd name="connsiteX11" fmla="*/ 709139 w 915004"/>
                  <a:gd name="connsiteY11" fmla="*/ 236950 h 2467349"/>
                  <a:gd name="connsiteX12" fmla="*/ 698668 w 915004"/>
                  <a:gd name="connsiteY12" fmla="*/ 13113 h 2467349"/>
                  <a:gd name="connsiteX13" fmla="*/ 698668 w 915004"/>
                  <a:gd name="connsiteY13" fmla="*/ 11208 h 2467349"/>
                  <a:gd name="connsiteX14" fmla="*/ 706283 w 915004"/>
                  <a:gd name="connsiteY14" fmla="*/ 730 h 2467349"/>
                  <a:gd name="connsiteX15" fmla="*/ 719609 w 915004"/>
                  <a:gd name="connsiteY15" fmla="*/ 5493 h 2467349"/>
                  <a:gd name="connsiteX16" fmla="*/ 911885 w 915004"/>
                  <a:gd name="connsiteY16" fmla="*/ 745585 h 2467349"/>
                  <a:gd name="connsiteX17" fmla="*/ 910934 w 915004"/>
                  <a:gd name="connsiteY17" fmla="*/ 977043 h 246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004" h="2467349">
                    <a:moveTo>
                      <a:pt x="910934" y="977043"/>
                    </a:moveTo>
                    <a:cubicBezTo>
                      <a:pt x="887137" y="1438053"/>
                      <a:pt x="737694" y="1937163"/>
                      <a:pt x="465461" y="2461038"/>
                    </a:cubicBezTo>
                    <a:cubicBezTo>
                      <a:pt x="462606" y="2465800"/>
                      <a:pt x="456895" y="2468658"/>
                      <a:pt x="451183" y="2466753"/>
                    </a:cubicBezTo>
                    <a:cubicBezTo>
                      <a:pt x="446424" y="2464848"/>
                      <a:pt x="443569" y="2461038"/>
                      <a:pt x="443569" y="2456275"/>
                    </a:cubicBezTo>
                    <a:cubicBezTo>
                      <a:pt x="443569" y="2455323"/>
                      <a:pt x="443569" y="2455323"/>
                      <a:pt x="443569" y="2454370"/>
                    </a:cubicBezTo>
                    <a:cubicBezTo>
                      <a:pt x="445472" y="2446750"/>
                      <a:pt x="587300" y="1662843"/>
                      <a:pt x="662497" y="953230"/>
                    </a:cubicBezTo>
                    <a:cubicBezTo>
                      <a:pt x="431194" y="927513"/>
                      <a:pt x="211314" y="897033"/>
                      <a:pt x="9519" y="860838"/>
                    </a:cubicBezTo>
                    <a:cubicBezTo>
                      <a:pt x="4759" y="859885"/>
                      <a:pt x="952" y="856075"/>
                      <a:pt x="0" y="850360"/>
                    </a:cubicBezTo>
                    <a:lnTo>
                      <a:pt x="0" y="849408"/>
                    </a:lnTo>
                    <a:cubicBezTo>
                      <a:pt x="0" y="844645"/>
                      <a:pt x="2855" y="840835"/>
                      <a:pt x="7615" y="838930"/>
                    </a:cubicBezTo>
                    <a:cubicBezTo>
                      <a:pt x="10471" y="837978"/>
                      <a:pt x="318874" y="725583"/>
                      <a:pt x="684390" y="728440"/>
                    </a:cubicBezTo>
                    <a:cubicBezTo>
                      <a:pt x="700572" y="536035"/>
                      <a:pt x="709139" y="371253"/>
                      <a:pt x="709139" y="236950"/>
                    </a:cubicBezTo>
                    <a:cubicBezTo>
                      <a:pt x="709139" y="149320"/>
                      <a:pt x="705331" y="75025"/>
                      <a:pt x="698668" y="13113"/>
                    </a:cubicBezTo>
                    <a:lnTo>
                      <a:pt x="698668" y="11208"/>
                    </a:lnTo>
                    <a:cubicBezTo>
                      <a:pt x="698668" y="6445"/>
                      <a:pt x="701524" y="1683"/>
                      <a:pt x="706283" y="730"/>
                    </a:cubicBezTo>
                    <a:cubicBezTo>
                      <a:pt x="711042" y="-1175"/>
                      <a:pt x="716753" y="730"/>
                      <a:pt x="719609" y="5493"/>
                    </a:cubicBezTo>
                    <a:cubicBezTo>
                      <a:pt x="721513" y="6445"/>
                      <a:pt x="889993" y="263620"/>
                      <a:pt x="911885" y="745585"/>
                    </a:cubicBezTo>
                    <a:cubicBezTo>
                      <a:pt x="911885" y="745585"/>
                      <a:pt x="919500" y="857028"/>
                      <a:pt x="910934" y="977043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E698C91-1847-B54E-AF06-8FBE9F9F5276}"/>
                  </a:ext>
                </a:extLst>
              </p:cNvPr>
              <p:cNvSpPr/>
              <p:nvPr/>
            </p:nvSpPr>
            <p:spPr>
              <a:xfrm>
                <a:off x="7879903" y="2540415"/>
                <a:ext cx="195862" cy="325328"/>
              </a:xfrm>
              <a:custGeom>
                <a:avLst/>
                <a:gdLst>
                  <a:gd name="connsiteX0" fmla="*/ 9408 w 195862"/>
                  <a:gd name="connsiteY0" fmla="*/ 139919 h 325328"/>
                  <a:gd name="connsiteX1" fmla="*/ 56049 w 195862"/>
                  <a:gd name="connsiteY1" fmla="*/ 323752 h 325328"/>
                  <a:gd name="connsiteX2" fmla="*/ 186454 w 195862"/>
                  <a:gd name="connsiteY2" fmla="*/ 185639 h 325328"/>
                  <a:gd name="connsiteX3" fmla="*/ 139813 w 195862"/>
                  <a:gd name="connsiteY3" fmla="*/ 1807 h 325328"/>
                  <a:gd name="connsiteX4" fmla="*/ 9408 w 195862"/>
                  <a:gd name="connsiteY4" fmla="*/ 139919 h 3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862" h="325328">
                    <a:moveTo>
                      <a:pt x="9408" y="139919"/>
                    </a:moveTo>
                    <a:cubicBezTo>
                      <a:pt x="-13437" y="228502"/>
                      <a:pt x="6552" y="311370"/>
                      <a:pt x="56049" y="323752"/>
                    </a:cubicBezTo>
                    <a:cubicBezTo>
                      <a:pt x="104594" y="336134"/>
                      <a:pt x="163610" y="274222"/>
                      <a:pt x="186454" y="185639"/>
                    </a:cubicBezTo>
                    <a:cubicBezTo>
                      <a:pt x="209299" y="97057"/>
                      <a:pt x="189310" y="14189"/>
                      <a:pt x="139813" y="1807"/>
                    </a:cubicBezTo>
                    <a:cubicBezTo>
                      <a:pt x="91268" y="-11528"/>
                      <a:pt x="33204" y="50384"/>
                      <a:pt x="9408" y="139919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7FCFBD-D3F7-00A6-EEDE-E8CD611B5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5451" y="1949566"/>
            <a:ext cx="5161097" cy="1175658"/>
          </a:xfrm>
          <a:prstGeom prst="rect">
            <a:avLst/>
          </a:prstGeom>
        </p:spPr>
      </p:pic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5976ABC0-2F26-FB22-E693-D47D7FB240E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55443" y="4605975"/>
            <a:ext cx="2057010" cy="1807010"/>
          </a:xfr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txBody>
          <a:bodyPr anchor="ctr" anchorCtr="1"/>
          <a:lstStyle>
            <a:lvl1pPr algn="ctr"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2">
            <a:extLst>
              <a:ext uri="{FF2B5EF4-FFF2-40B4-BE49-F238E27FC236}">
                <a16:creationId xmlns:a16="http://schemas.microsoft.com/office/drawing/2014/main" id="{45B6D266-CB07-CA91-5699-1B85C8645247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796069" y="2198730"/>
            <a:ext cx="1791012" cy="1778180"/>
          </a:xfrm>
          <a:solidFill>
            <a:schemeClr val="bg1">
              <a:lumMod val="85000"/>
            </a:schemeClr>
          </a:solidFill>
          <a:ln w="63500"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QR code </a:t>
            </a:r>
            <a:br>
              <a:rPr lang="en-US" dirty="0"/>
            </a:br>
            <a:r>
              <a:rPr lang="en-US" dirty="0"/>
              <a:t>directing to </a:t>
            </a:r>
            <a:br>
              <a:rPr lang="en-US" dirty="0"/>
            </a:br>
            <a:r>
              <a:rPr lang="en-US" dirty="0"/>
              <a:t>policies page </a:t>
            </a:r>
            <a:br>
              <a:rPr lang="en-US" dirty="0"/>
            </a:br>
            <a:r>
              <a:rPr lang="en-US" dirty="0"/>
              <a:t>on website</a:t>
            </a:r>
          </a:p>
        </p:txBody>
      </p:sp>
      <p:sp>
        <p:nvSpPr>
          <p:cNvPr id="40" name="Picture Placeholder 32">
            <a:extLst>
              <a:ext uri="{FF2B5EF4-FFF2-40B4-BE49-F238E27FC236}">
                <a16:creationId xmlns:a16="http://schemas.microsoft.com/office/drawing/2014/main" id="{C9435C70-2D9C-8E38-161B-F3B5AAFA9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6358" y="1790065"/>
            <a:ext cx="2699560" cy="2216887"/>
          </a:xfr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txBody>
          <a:bodyPr anchor="ctr" anchorCtr="1"/>
          <a:lstStyle>
            <a:lvl1pPr algn="ctr"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2B23914-203F-5B72-5411-6289A4638E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6260" y="3627539"/>
            <a:ext cx="2699560" cy="379413"/>
          </a:xfrm>
          <a:solidFill>
            <a:schemeClr val="bg1"/>
          </a:solidFill>
        </p:spPr>
        <p:txBody>
          <a:bodyPr anchor="ctr" anchorCtr="1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D4A7CC99-DF6F-EFAD-3731-03BA4F8F4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442" y="6033571"/>
            <a:ext cx="2057011" cy="379413"/>
          </a:xfrm>
          <a:solidFill>
            <a:schemeClr val="bg1"/>
          </a:solidFill>
        </p:spPr>
        <p:txBody>
          <a:bodyPr anchor="ctr" anchorCtr="1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D510AE-24EA-28F6-BB93-D802FCBAE134}"/>
              </a:ext>
            </a:extLst>
          </p:cNvPr>
          <p:cNvSpPr txBox="1"/>
          <p:nvPr userDrawn="1"/>
        </p:nvSpPr>
        <p:spPr>
          <a:xfrm>
            <a:off x="497425" y="640687"/>
            <a:ext cx="8704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Your Safe Ministry contacts.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372F29-342B-474F-0598-59AD2EDFAD08}"/>
              </a:ext>
            </a:extLst>
          </p:cNvPr>
          <p:cNvSpPr txBox="1"/>
          <p:nvPr userDrawn="1"/>
        </p:nvSpPr>
        <p:spPr>
          <a:xfrm>
            <a:off x="3696346" y="3287298"/>
            <a:ext cx="27531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</a:rPr>
              <a:t>To view our policies visit: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01F83A-87CF-90C0-76BA-87A8CC0B4143}"/>
              </a:ext>
            </a:extLst>
          </p:cNvPr>
          <p:cNvSpPr txBox="1"/>
          <p:nvPr userDrawn="1"/>
        </p:nvSpPr>
        <p:spPr>
          <a:xfrm>
            <a:off x="557291" y="4189561"/>
            <a:ext cx="42923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</a:rPr>
              <a:t>Non-staff contacts:</a:t>
            </a:r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6DEAB751-DE58-CD8C-0FAC-B9CA75DF38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40704" y="4605975"/>
            <a:ext cx="2057010" cy="1807010"/>
          </a:xfr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txBody>
          <a:bodyPr anchor="ctr" anchorCtr="1"/>
          <a:lstStyle>
            <a:lvl1pPr algn="ctr"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CFC3DC49-50F5-EF28-8E0B-803305D1FB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40703" y="6033571"/>
            <a:ext cx="2057011" cy="379413"/>
          </a:xfrm>
          <a:solidFill>
            <a:schemeClr val="bg1"/>
          </a:solidFill>
        </p:spPr>
        <p:txBody>
          <a:bodyPr anchor="ctr" anchorCtr="1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FAF97E3-7D8D-5E72-6EFF-416C9B70AC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5965" y="4605975"/>
            <a:ext cx="2057010" cy="1807010"/>
          </a:xfr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txBody>
          <a:bodyPr anchor="ctr" anchorCtr="1"/>
          <a:lstStyle>
            <a:lvl1pPr algn="ctr"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D693E284-1A51-1C56-3195-05FFDCDB81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5964" y="6033571"/>
            <a:ext cx="2057011" cy="379413"/>
          </a:xfrm>
          <a:solidFill>
            <a:schemeClr val="bg1"/>
          </a:solidFill>
        </p:spPr>
        <p:txBody>
          <a:bodyPr anchor="ctr" anchorCtr="1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87A8140E-0D87-4AAF-A7F2-D3D294560D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11226" y="4605975"/>
            <a:ext cx="2057010" cy="1807010"/>
          </a:xfr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txBody>
          <a:bodyPr anchor="ctr" anchorCtr="1"/>
          <a:lstStyle>
            <a:lvl1pPr algn="ctr"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18A59520-C085-5679-3710-79A1003779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11225" y="6033571"/>
            <a:ext cx="2057011" cy="379413"/>
          </a:xfrm>
          <a:solidFill>
            <a:schemeClr val="bg1"/>
          </a:solidFill>
        </p:spPr>
        <p:txBody>
          <a:bodyPr anchor="ctr" anchorCtr="1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4E955F-9E6D-FE8B-4FC4-2A1116D419C6}"/>
              </a:ext>
            </a:extLst>
          </p:cNvPr>
          <p:cNvCxnSpPr/>
          <p:nvPr userDrawn="1"/>
        </p:nvCxnSpPr>
        <p:spPr>
          <a:xfrm>
            <a:off x="3696346" y="3225373"/>
            <a:ext cx="4862435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8524E8-593E-7ADE-69BC-5D2E37154BBC}"/>
              </a:ext>
            </a:extLst>
          </p:cNvPr>
          <p:cNvCxnSpPr/>
          <p:nvPr userDrawn="1"/>
        </p:nvCxnSpPr>
        <p:spPr>
          <a:xfrm>
            <a:off x="3696346" y="4023536"/>
            <a:ext cx="4862435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D9CDC45-EB93-0F87-097D-8B6CB56A243A}"/>
              </a:ext>
            </a:extLst>
          </p:cNvPr>
          <p:cNvSpPr txBox="1"/>
          <p:nvPr userDrawn="1"/>
        </p:nvSpPr>
        <p:spPr>
          <a:xfrm>
            <a:off x="9728327" y="4863457"/>
            <a:ext cx="19264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Use your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phone to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scan the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QR code.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E74EFE-B46B-C6EF-E985-4504436255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91575" y="4107051"/>
            <a:ext cx="0" cy="674176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V2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1682563-DCB7-CAF2-1FB1-3AA6AB052E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434" y="5764756"/>
            <a:ext cx="7954345" cy="222546"/>
          </a:xfrm>
        </p:spPr>
        <p:txBody>
          <a:bodyPr/>
          <a:lstStyle>
            <a:lvl1pPr algn="l">
              <a:defRPr sz="18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AU" dirty="0"/>
              <a:t>Insert online training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20943-CF42-40CA-0B93-0E52FC2AE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7044" y="393948"/>
            <a:ext cx="8456990" cy="1926438"/>
          </a:xfrm>
          <a:prstGeom prst="rect">
            <a:avLst/>
          </a:prstGeom>
        </p:spPr>
      </p:pic>
      <p:sp>
        <p:nvSpPr>
          <p:cNvPr id="38" name="Freeform 37">
            <a:extLst>
              <a:ext uri="{FF2B5EF4-FFF2-40B4-BE49-F238E27FC236}">
                <a16:creationId xmlns:a16="http://schemas.microsoft.com/office/drawing/2014/main" id="{31A5941B-0CAE-114C-A96E-A33946971512}"/>
              </a:ext>
            </a:extLst>
          </p:cNvPr>
          <p:cNvSpPr/>
          <p:nvPr userDrawn="1"/>
        </p:nvSpPr>
        <p:spPr>
          <a:xfrm flipH="1">
            <a:off x="8936081" y="0"/>
            <a:ext cx="9260222" cy="6858000"/>
          </a:xfrm>
          <a:custGeom>
            <a:avLst/>
            <a:gdLst>
              <a:gd name="connsiteX0" fmla="*/ 0 w 9260222"/>
              <a:gd name="connsiteY0" fmla="*/ 0 h 6858000"/>
              <a:gd name="connsiteX1" fmla="*/ 8718101 w 9260222"/>
              <a:gd name="connsiteY1" fmla="*/ 0 h 6858000"/>
              <a:gd name="connsiteX2" fmla="*/ 8724053 w 9260222"/>
              <a:gd name="connsiteY2" fmla="*/ 8948 h 6858000"/>
              <a:gd name="connsiteX3" fmla="*/ 9252864 w 9260222"/>
              <a:gd name="connsiteY3" fmla="*/ 2066816 h 6858000"/>
              <a:gd name="connsiteX4" fmla="*/ 9249478 w 9260222"/>
              <a:gd name="connsiteY4" fmla="*/ 2713542 h 6858000"/>
              <a:gd name="connsiteX5" fmla="*/ 8143644 w 9260222"/>
              <a:gd name="connsiteY5" fmla="*/ 6584261 h 6858000"/>
              <a:gd name="connsiteX6" fmla="*/ 8005126 w 9260222"/>
              <a:gd name="connsiteY6" fmla="*/ 6858000 h 6858000"/>
              <a:gd name="connsiteX7" fmla="*/ 0 w 9260222"/>
              <a:gd name="connsiteY7" fmla="*/ 6858000 h 6858000"/>
              <a:gd name="connsiteX8" fmla="*/ 0 w 926022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0222" h="6858000">
                <a:moveTo>
                  <a:pt x="0" y="0"/>
                </a:moveTo>
                <a:lnTo>
                  <a:pt x="8718101" y="0"/>
                </a:lnTo>
                <a:lnTo>
                  <a:pt x="8724053" y="8948"/>
                </a:lnTo>
                <a:cubicBezTo>
                  <a:pt x="8779983" y="96920"/>
                  <a:pt x="9195726" y="806590"/>
                  <a:pt x="9252864" y="2066816"/>
                </a:cubicBezTo>
                <a:cubicBezTo>
                  <a:pt x="9252864" y="2066816"/>
                  <a:pt x="9271488" y="2380020"/>
                  <a:pt x="9249478" y="2713542"/>
                </a:cubicBezTo>
                <a:cubicBezTo>
                  <a:pt x="9187579" y="3919803"/>
                  <a:pt x="8816177" y="5219807"/>
                  <a:pt x="8143644" y="6584261"/>
                </a:cubicBezTo>
                <a:lnTo>
                  <a:pt x="800512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13218" r="-132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B5417-6AF4-164E-B2A4-3D8F00AD8B77}"/>
              </a:ext>
            </a:extLst>
          </p:cNvPr>
          <p:cNvGrpSpPr/>
          <p:nvPr userDrawn="1"/>
        </p:nvGrpSpPr>
        <p:grpSpPr>
          <a:xfrm>
            <a:off x="9969500" y="421150"/>
            <a:ext cx="1758950" cy="930492"/>
            <a:chOff x="9730268" y="-226749"/>
            <a:chExt cx="2152739" cy="1138810"/>
          </a:xfrm>
          <a:solidFill>
            <a:schemeClr val="accent6"/>
          </a:solidFill>
        </p:grpSpPr>
        <p:grpSp>
          <p:nvGrpSpPr>
            <p:cNvPr id="13" name="Graphic 9">
              <a:extLst>
                <a:ext uri="{FF2B5EF4-FFF2-40B4-BE49-F238E27FC236}">
                  <a16:creationId xmlns:a16="http://schemas.microsoft.com/office/drawing/2014/main" id="{5EB2F38A-07CB-C047-9724-9E48442BF482}"/>
                </a:ext>
              </a:extLst>
            </p:cNvPr>
            <p:cNvGrpSpPr/>
            <p:nvPr/>
          </p:nvGrpSpPr>
          <p:grpSpPr>
            <a:xfrm>
              <a:off x="9730268" y="294548"/>
              <a:ext cx="1556562" cy="511288"/>
              <a:chOff x="3762982" y="3323272"/>
              <a:chExt cx="3372453" cy="1107757"/>
            </a:xfrm>
            <a:grpFill/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E78F969-5CAA-F24D-A9DF-E68EE99FD92D}"/>
                  </a:ext>
                </a:extLst>
              </p:cNvPr>
              <p:cNvSpPr/>
              <p:nvPr/>
            </p:nvSpPr>
            <p:spPr>
              <a:xfrm>
                <a:off x="6818464" y="3967162"/>
                <a:ext cx="314115" cy="457200"/>
              </a:xfrm>
              <a:custGeom>
                <a:avLst/>
                <a:gdLst>
                  <a:gd name="connsiteX0" fmla="*/ 105657 w 314115"/>
                  <a:gd name="connsiteY0" fmla="*/ 444817 h 457200"/>
                  <a:gd name="connsiteX1" fmla="*/ 118031 w 314115"/>
                  <a:gd name="connsiteY1" fmla="*/ 457200 h 457200"/>
                  <a:gd name="connsiteX2" fmla="*/ 196084 w 314115"/>
                  <a:gd name="connsiteY2" fmla="*/ 457200 h 457200"/>
                  <a:gd name="connsiteX3" fmla="*/ 208458 w 314115"/>
                  <a:gd name="connsiteY3" fmla="*/ 444817 h 457200"/>
                  <a:gd name="connsiteX4" fmla="*/ 208458 w 314115"/>
                  <a:gd name="connsiteY4" fmla="*/ 96203 h 457200"/>
                  <a:gd name="connsiteX5" fmla="*/ 301741 w 314115"/>
                  <a:gd name="connsiteY5" fmla="*/ 96203 h 457200"/>
                  <a:gd name="connsiteX6" fmla="*/ 314115 w 314115"/>
                  <a:gd name="connsiteY6" fmla="*/ 83820 h 457200"/>
                  <a:gd name="connsiteX7" fmla="*/ 314115 w 314115"/>
                  <a:gd name="connsiteY7" fmla="*/ 12383 h 457200"/>
                  <a:gd name="connsiteX8" fmla="*/ 301741 w 314115"/>
                  <a:gd name="connsiteY8" fmla="*/ 0 h 457200"/>
                  <a:gd name="connsiteX9" fmla="*/ 12374 w 314115"/>
                  <a:gd name="connsiteY9" fmla="*/ 0 h 457200"/>
                  <a:gd name="connsiteX10" fmla="*/ 0 w 314115"/>
                  <a:gd name="connsiteY10" fmla="*/ 12383 h 457200"/>
                  <a:gd name="connsiteX11" fmla="*/ 0 w 314115"/>
                  <a:gd name="connsiteY11" fmla="*/ 83820 h 457200"/>
                  <a:gd name="connsiteX12" fmla="*/ 12374 w 314115"/>
                  <a:gd name="connsiteY12" fmla="*/ 96203 h 457200"/>
                  <a:gd name="connsiteX13" fmla="*/ 105657 w 314115"/>
                  <a:gd name="connsiteY13" fmla="*/ 96203 h 457200"/>
                  <a:gd name="connsiteX14" fmla="*/ 105657 w 314115"/>
                  <a:gd name="connsiteY14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115" h="457200">
                    <a:moveTo>
                      <a:pt x="105657" y="444817"/>
                    </a:moveTo>
                    <a:cubicBezTo>
                      <a:pt x="105657" y="451485"/>
                      <a:pt x="111368" y="457200"/>
                      <a:pt x="118031" y="457200"/>
                    </a:cubicBezTo>
                    <a:lnTo>
                      <a:pt x="196084" y="457200"/>
                    </a:lnTo>
                    <a:cubicBezTo>
                      <a:pt x="202747" y="457200"/>
                      <a:pt x="208458" y="451485"/>
                      <a:pt x="208458" y="444817"/>
                    </a:cubicBezTo>
                    <a:lnTo>
                      <a:pt x="208458" y="96203"/>
                    </a:lnTo>
                    <a:lnTo>
                      <a:pt x="301741" y="96203"/>
                    </a:lnTo>
                    <a:cubicBezTo>
                      <a:pt x="309356" y="96203"/>
                      <a:pt x="314115" y="90488"/>
                      <a:pt x="314115" y="83820"/>
                    </a:cubicBezTo>
                    <a:lnTo>
                      <a:pt x="314115" y="12383"/>
                    </a:lnTo>
                    <a:cubicBezTo>
                      <a:pt x="314115" y="5715"/>
                      <a:pt x="309356" y="0"/>
                      <a:pt x="301741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3"/>
                    </a:cubicBezTo>
                    <a:lnTo>
                      <a:pt x="0" y="83820"/>
                    </a:lnTo>
                    <a:cubicBezTo>
                      <a:pt x="0" y="90488"/>
                      <a:pt x="4759" y="96203"/>
                      <a:pt x="12374" y="96203"/>
                    </a:cubicBezTo>
                    <a:lnTo>
                      <a:pt x="105657" y="96203"/>
                    </a:lnTo>
                    <a:lnTo>
                      <a:pt x="105657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5FE16F8-9FB9-5246-A0E6-4CF40CE4D62D}"/>
                  </a:ext>
                </a:extLst>
              </p:cNvPr>
              <p:cNvSpPr/>
              <p:nvPr/>
            </p:nvSpPr>
            <p:spPr>
              <a:xfrm>
                <a:off x="6464371" y="3961447"/>
                <a:ext cx="307451" cy="469582"/>
              </a:xfrm>
              <a:custGeom>
                <a:avLst/>
                <a:gdLst>
                  <a:gd name="connsiteX0" fmla="*/ 6663 w 307451"/>
                  <a:gd name="connsiteY0" fmla="*/ 419100 h 469582"/>
                  <a:gd name="connsiteX1" fmla="*/ 153250 w 307451"/>
                  <a:gd name="connsiteY1" fmla="*/ 469583 h 469582"/>
                  <a:gd name="connsiteX2" fmla="*/ 307452 w 307451"/>
                  <a:gd name="connsiteY2" fmla="*/ 334328 h 469582"/>
                  <a:gd name="connsiteX3" fmla="*/ 176095 w 307451"/>
                  <a:gd name="connsiteY3" fmla="*/ 185738 h 469582"/>
                  <a:gd name="connsiteX4" fmla="*/ 104705 w 307451"/>
                  <a:gd name="connsiteY4" fmla="*/ 122873 h 469582"/>
                  <a:gd name="connsiteX5" fmla="*/ 145635 w 307451"/>
                  <a:gd name="connsiteY5" fmla="*/ 89535 h 469582"/>
                  <a:gd name="connsiteX6" fmla="*/ 238918 w 307451"/>
                  <a:gd name="connsiteY6" fmla="*/ 128588 h 469582"/>
                  <a:gd name="connsiteX7" fmla="*/ 260811 w 307451"/>
                  <a:gd name="connsiteY7" fmla="*/ 120015 h 469582"/>
                  <a:gd name="connsiteX8" fmla="*/ 294126 w 307451"/>
                  <a:gd name="connsiteY8" fmla="*/ 69533 h 469582"/>
                  <a:gd name="connsiteX9" fmla="*/ 290318 w 307451"/>
                  <a:gd name="connsiteY9" fmla="*/ 48578 h 469582"/>
                  <a:gd name="connsiteX10" fmla="*/ 150394 w 307451"/>
                  <a:gd name="connsiteY10" fmla="*/ 0 h 469582"/>
                  <a:gd name="connsiteX11" fmla="*/ 0 w 307451"/>
                  <a:gd name="connsiteY11" fmla="*/ 129540 h 469582"/>
                  <a:gd name="connsiteX12" fmla="*/ 126598 w 307451"/>
                  <a:gd name="connsiteY12" fmla="*/ 273368 h 469582"/>
                  <a:gd name="connsiteX13" fmla="*/ 194180 w 307451"/>
                  <a:gd name="connsiteY13" fmla="*/ 339090 h 469582"/>
                  <a:gd name="connsiteX14" fmla="*/ 149442 w 307451"/>
                  <a:gd name="connsiteY14" fmla="*/ 378143 h 469582"/>
                  <a:gd name="connsiteX15" fmla="*/ 57112 w 307451"/>
                  <a:gd name="connsiteY15" fmla="*/ 341948 h 469582"/>
                  <a:gd name="connsiteX16" fmla="*/ 35219 w 307451"/>
                  <a:gd name="connsiteY16" fmla="*/ 345758 h 469582"/>
                  <a:gd name="connsiteX17" fmla="*/ 4759 w 307451"/>
                  <a:gd name="connsiteY17" fmla="*/ 400050 h 469582"/>
                  <a:gd name="connsiteX18" fmla="*/ 6663 w 307451"/>
                  <a:gd name="connsiteY18" fmla="*/ 419100 h 46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7451" h="469582">
                    <a:moveTo>
                      <a:pt x="6663" y="419100"/>
                    </a:moveTo>
                    <a:cubicBezTo>
                      <a:pt x="21893" y="434340"/>
                      <a:pt x="68534" y="469583"/>
                      <a:pt x="153250" y="469583"/>
                    </a:cubicBezTo>
                    <a:cubicBezTo>
                      <a:pt x="249388" y="469583"/>
                      <a:pt x="307452" y="401955"/>
                      <a:pt x="307452" y="334328"/>
                    </a:cubicBezTo>
                    <a:cubicBezTo>
                      <a:pt x="307452" y="245745"/>
                      <a:pt x="226543" y="205740"/>
                      <a:pt x="176095" y="185738"/>
                    </a:cubicBezTo>
                    <a:cubicBezTo>
                      <a:pt x="124694" y="164783"/>
                      <a:pt x="104705" y="146685"/>
                      <a:pt x="104705" y="122873"/>
                    </a:cubicBezTo>
                    <a:cubicBezTo>
                      <a:pt x="104705" y="104775"/>
                      <a:pt x="121838" y="89535"/>
                      <a:pt x="145635" y="89535"/>
                    </a:cubicBezTo>
                    <a:cubicBezTo>
                      <a:pt x="185613" y="89535"/>
                      <a:pt x="233207" y="125730"/>
                      <a:pt x="238918" y="128588"/>
                    </a:cubicBezTo>
                    <a:cubicBezTo>
                      <a:pt x="244629" y="133350"/>
                      <a:pt x="256051" y="127635"/>
                      <a:pt x="260811" y="120015"/>
                    </a:cubicBezTo>
                    <a:lnTo>
                      <a:pt x="294126" y="69533"/>
                    </a:lnTo>
                    <a:cubicBezTo>
                      <a:pt x="296981" y="64770"/>
                      <a:pt x="297933" y="53340"/>
                      <a:pt x="290318" y="48578"/>
                    </a:cubicBezTo>
                    <a:cubicBezTo>
                      <a:pt x="270329" y="34290"/>
                      <a:pt x="218929" y="0"/>
                      <a:pt x="150394" y="0"/>
                    </a:cubicBezTo>
                    <a:cubicBezTo>
                      <a:pt x="49497" y="0"/>
                      <a:pt x="0" y="65723"/>
                      <a:pt x="0" y="129540"/>
                    </a:cubicBezTo>
                    <a:cubicBezTo>
                      <a:pt x="0" y="207645"/>
                      <a:pt x="70438" y="251460"/>
                      <a:pt x="126598" y="273368"/>
                    </a:cubicBezTo>
                    <a:cubicBezTo>
                      <a:pt x="171335" y="291465"/>
                      <a:pt x="194180" y="311468"/>
                      <a:pt x="194180" y="339090"/>
                    </a:cubicBezTo>
                    <a:cubicBezTo>
                      <a:pt x="194180" y="361950"/>
                      <a:pt x="175143" y="378143"/>
                      <a:pt x="149442" y="378143"/>
                    </a:cubicBezTo>
                    <a:cubicBezTo>
                      <a:pt x="106609" y="378143"/>
                      <a:pt x="59015" y="343853"/>
                      <a:pt x="57112" y="341948"/>
                    </a:cubicBezTo>
                    <a:cubicBezTo>
                      <a:pt x="52353" y="339090"/>
                      <a:pt x="39978" y="337185"/>
                      <a:pt x="35219" y="345758"/>
                    </a:cubicBezTo>
                    <a:lnTo>
                      <a:pt x="4759" y="400050"/>
                    </a:lnTo>
                    <a:cubicBezTo>
                      <a:pt x="-1904" y="409575"/>
                      <a:pt x="0" y="412433"/>
                      <a:pt x="6663" y="41910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7BD9842-D41E-3E4C-B38F-9DE0EF06AE69}"/>
                  </a:ext>
                </a:extLst>
              </p:cNvPr>
              <p:cNvSpPr/>
              <p:nvPr/>
            </p:nvSpPr>
            <p:spPr>
              <a:xfrm>
                <a:off x="6285420" y="3967162"/>
                <a:ext cx="102801" cy="457200"/>
              </a:xfrm>
              <a:custGeom>
                <a:avLst/>
                <a:gdLst>
                  <a:gd name="connsiteX0" fmla="*/ 0 w 102801"/>
                  <a:gd name="connsiteY0" fmla="*/ 444817 h 457200"/>
                  <a:gd name="connsiteX1" fmla="*/ 12374 w 102801"/>
                  <a:gd name="connsiteY1" fmla="*/ 457200 h 457200"/>
                  <a:gd name="connsiteX2" fmla="*/ 90427 w 102801"/>
                  <a:gd name="connsiteY2" fmla="*/ 457200 h 457200"/>
                  <a:gd name="connsiteX3" fmla="*/ 102801 w 102801"/>
                  <a:gd name="connsiteY3" fmla="*/ 444817 h 457200"/>
                  <a:gd name="connsiteX4" fmla="*/ 102801 w 102801"/>
                  <a:gd name="connsiteY4" fmla="*/ 12383 h 457200"/>
                  <a:gd name="connsiteX5" fmla="*/ 90427 w 102801"/>
                  <a:gd name="connsiteY5" fmla="*/ 0 h 457200"/>
                  <a:gd name="connsiteX6" fmla="*/ 12374 w 102801"/>
                  <a:gd name="connsiteY6" fmla="*/ 0 h 457200"/>
                  <a:gd name="connsiteX7" fmla="*/ 0 w 102801"/>
                  <a:gd name="connsiteY7" fmla="*/ 12383 h 457200"/>
                  <a:gd name="connsiteX8" fmla="*/ 0 w 102801"/>
                  <a:gd name="connsiteY8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1" h="457200">
                    <a:moveTo>
                      <a:pt x="0" y="444817"/>
                    </a:moveTo>
                    <a:cubicBezTo>
                      <a:pt x="0" y="451485"/>
                      <a:pt x="5711" y="457200"/>
                      <a:pt x="12374" y="457200"/>
                    </a:cubicBezTo>
                    <a:lnTo>
                      <a:pt x="90427" y="457200"/>
                    </a:lnTo>
                    <a:cubicBezTo>
                      <a:pt x="97090" y="457200"/>
                      <a:pt x="102801" y="451485"/>
                      <a:pt x="102801" y="444817"/>
                    </a:cubicBezTo>
                    <a:lnTo>
                      <a:pt x="102801" y="12383"/>
                    </a:lnTo>
                    <a:cubicBezTo>
                      <a:pt x="102801" y="5715"/>
                      <a:pt x="97090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3392CFF-4C0F-6542-B243-9ABF3F03F7FC}"/>
                  </a:ext>
                </a:extLst>
              </p:cNvPr>
              <p:cNvSpPr/>
              <p:nvPr/>
            </p:nvSpPr>
            <p:spPr>
              <a:xfrm>
                <a:off x="5861841" y="3967162"/>
                <a:ext cx="349334" cy="457200"/>
              </a:xfrm>
              <a:custGeom>
                <a:avLst/>
                <a:gdLst>
                  <a:gd name="connsiteX0" fmla="*/ 102801 w 349334"/>
                  <a:gd name="connsiteY0" fmla="*/ 195263 h 457200"/>
                  <a:gd name="connsiteX1" fmla="*/ 102801 w 349334"/>
                  <a:gd name="connsiteY1" fmla="*/ 93345 h 457200"/>
                  <a:gd name="connsiteX2" fmla="*/ 198940 w 349334"/>
                  <a:gd name="connsiteY2" fmla="*/ 93345 h 457200"/>
                  <a:gd name="connsiteX3" fmla="*/ 248436 w 349334"/>
                  <a:gd name="connsiteY3" fmla="*/ 142875 h 457200"/>
                  <a:gd name="connsiteX4" fmla="*/ 198940 w 349334"/>
                  <a:gd name="connsiteY4" fmla="*/ 195263 h 457200"/>
                  <a:gd name="connsiteX5" fmla="*/ 102801 w 349334"/>
                  <a:gd name="connsiteY5" fmla="*/ 195263 h 457200"/>
                  <a:gd name="connsiteX6" fmla="*/ 0 w 349334"/>
                  <a:gd name="connsiteY6" fmla="*/ 444817 h 457200"/>
                  <a:gd name="connsiteX7" fmla="*/ 12374 w 349334"/>
                  <a:gd name="connsiteY7" fmla="*/ 457200 h 457200"/>
                  <a:gd name="connsiteX8" fmla="*/ 90427 w 349334"/>
                  <a:gd name="connsiteY8" fmla="*/ 457200 h 457200"/>
                  <a:gd name="connsiteX9" fmla="*/ 102801 w 349334"/>
                  <a:gd name="connsiteY9" fmla="*/ 444817 h 457200"/>
                  <a:gd name="connsiteX10" fmla="*/ 102801 w 349334"/>
                  <a:gd name="connsiteY10" fmla="*/ 278130 h 457200"/>
                  <a:gd name="connsiteX11" fmla="*/ 147539 w 349334"/>
                  <a:gd name="connsiteY11" fmla="*/ 278130 h 457200"/>
                  <a:gd name="connsiteX12" fmla="*/ 234159 w 349334"/>
                  <a:gd name="connsiteY12" fmla="*/ 451485 h 457200"/>
                  <a:gd name="connsiteX13" fmla="*/ 244629 w 349334"/>
                  <a:gd name="connsiteY13" fmla="*/ 457200 h 457200"/>
                  <a:gd name="connsiteX14" fmla="*/ 331249 w 349334"/>
                  <a:gd name="connsiteY14" fmla="*/ 457200 h 457200"/>
                  <a:gd name="connsiteX15" fmla="*/ 342671 w 349334"/>
                  <a:gd name="connsiteY15" fmla="*/ 438150 h 457200"/>
                  <a:gd name="connsiteX16" fmla="*/ 253196 w 349334"/>
                  <a:gd name="connsiteY16" fmla="*/ 272415 h 457200"/>
                  <a:gd name="connsiteX17" fmla="*/ 349334 w 349334"/>
                  <a:gd name="connsiteY17" fmla="*/ 140970 h 457200"/>
                  <a:gd name="connsiteX18" fmla="*/ 207506 w 349334"/>
                  <a:gd name="connsiteY18" fmla="*/ 0 h 457200"/>
                  <a:gd name="connsiteX19" fmla="*/ 12374 w 349334"/>
                  <a:gd name="connsiteY19" fmla="*/ 0 h 457200"/>
                  <a:gd name="connsiteX20" fmla="*/ 0 w 349334"/>
                  <a:gd name="connsiteY20" fmla="*/ 12383 h 457200"/>
                  <a:gd name="connsiteX21" fmla="*/ 0 w 349334"/>
                  <a:gd name="connsiteY21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9334" h="457200">
                    <a:moveTo>
                      <a:pt x="102801" y="195263"/>
                    </a:moveTo>
                    <a:lnTo>
                      <a:pt x="102801" y="93345"/>
                    </a:lnTo>
                    <a:lnTo>
                      <a:pt x="198940" y="93345"/>
                    </a:lnTo>
                    <a:cubicBezTo>
                      <a:pt x="225592" y="93345"/>
                      <a:pt x="248436" y="115253"/>
                      <a:pt x="248436" y="142875"/>
                    </a:cubicBezTo>
                    <a:cubicBezTo>
                      <a:pt x="248436" y="170497"/>
                      <a:pt x="225592" y="195263"/>
                      <a:pt x="198940" y="195263"/>
                    </a:cubicBezTo>
                    <a:lnTo>
                      <a:pt x="102801" y="195263"/>
                    </a:lnTo>
                    <a:close/>
                    <a:moveTo>
                      <a:pt x="0" y="444817"/>
                    </a:moveTo>
                    <a:cubicBezTo>
                      <a:pt x="0" y="451485"/>
                      <a:pt x="4759" y="457200"/>
                      <a:pt x="12374" y="457200"/>
                    </a:cubicBezTo>
                    <a:lnTo>
                      <a:pt x="90427" y="457200"/>
                    </a:lnTo>
                    <a:cubicBezTo>
                      <a:pt x="97090" y="457200"/>
                      <a:pt x="102801" y="451485"/>
                      <a:pt x="102801" y="444817"/>
                    </a:cubicBezTo>
                    <a:lnTo>
                      <a:pt x="102801" y="278130"/>
                    </a:lnTo>
                    <a:lnTo>
                      <a:pt x="147539" y="278130"/>
                    </a:lnTo>
                    <a:lnTo>
                      <a:pt x="234159" y="451485"/>
                    </a:lnTo>
                    <a:cubicBezTo>
                      <a:pt x="235110" y="454342"/>
                      <a:pt x="238918" y="457200"/>
                      <a:pt x="244629" y="457200"/>
                    </a:cubicBezTo>
                    <a:lnTo>
                      <a:pt x="331249" y="457200"/>
                    </a:lnTo>
                    <a:cubicBezTo>
                      <a:pt x="342671" y="457200"/>
                      <a:pt x="346478" y="446722"/>
                      <a:pt x="342671" y="438150"/>
                    </a:cubicBezTo>
                    <a:lnTo>
                      <a:pt x="253196" y="272415"/>
                    </a:lnTo>
                    <a:cubicBezTo>
                      <a:pt x="310308" y="249555"/>
                      <a:pt x="349334" y="200978"/>
                      <a:pt x="349334" y="140970"/>
                    </a:cubicBezTo>
                    <a:cubicBezTo>
                      <a:pt x="349334" y="62865"/>
                      <a:pt x="285559" y="0"/>
                      <a:pt x="207506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294C002-DDBA-E947-8797-E3265063150B}"/>
                  </a:ext>
                </a:extLst>
              </p:cNvPr>
              <p:cNvSpPr/>
              <p:nvPr/>
            </p:nvSpPr>
            <p:spPr>
              <a:xfrm>
                <a:off x="6827983" y="3323272"/>
                <a:ext cx="307452" cy="469582"/>
              </a:xfrm>
              <a:custGeom>
                <a:avLst/>
                <a:gdLst>
                  <a:gd name="connsiteX0" fmla="*/ 6663 w 307452"/>
                  <a:gd name="connsiteY0" fmla="*/ 419100 h 469582"/>
                  <a:gd name="connsiteX1" fmla="*/ 153250 w 307452"/>
                  <a:gd name="connsiteY1" fmla="*/ 469582 h 469582"/>
                  <a:gd name="connsiteX2" fmla="*/ 307452 w 307452"/>
                  <a:gd name="connsiteY2" fmla="*/ 334328 h 469582"/>
                  <a:gd name="connsiteX3" fmla="*/ 176095 w 307452"/>
                  <a:gd name="connsiteY3" fmla="*/ 185737 h 469582"/>
                  <a:gd name="connsiteX4" fmla="*/ 104705 w 307452"/>
                  <a:gd name="connsiteY4" fmla="*/ 122873 h 469582"/>
                  <a:gd name="connsiteX5" fmla="*/ 145635 w 307452"/>
                  <a:gd name="connsiteY5" fmla="*/ 89535 h 469582"/>
                  <a:gd name="connsiteX6" fmla="*/ 238918 w 307452"/>
                  <a:gd name="connsiteY6" fmla="*/ 128587 h 469582"/>
                  <a:gd name="connsiteX7" fmla="*/ 260811 w 307452"/>
                  <a:gd name="connsiteY7" fmla="*/ 120015 h 469582"/>
                  <a:gd name="connsiteX8" fmla="*/ 294126 w 307452"/>
                  <a:gd name="connsiteY8" fmla="*/ 69532 h 469582"/>
                  <a:gd name="connsiteX9" fmla="*/ 290318 w 307452"/>
                  <a:gd name="connsiteY9" fmla="*/ 48577 h 469582"/>
                  <a:gd name="connsiteX10" fmla="*/ 150395 w 307452"/>
                  <a:gd name="connsiteY10" fmla="*/ 0 h 469582"/>
                  <a:gd name="connsiteX11" fmla="*/ 0 w 307452"/>
                  <a:gd name="connsiteY11" fmla="*/ 129540 h 469582"/>
                  <a:gd name="connsiteX12" fmla="*/ 126598 w 307452"/>
                  <a:gd name="connsiteY12" fmla="*/ 273368 h 469582"/>
                  <a:gd name="connsiteX13" fmla="*/ 194180 w 307452"/>
                  <a:gd name="connsiteY13" fmla="*/ 339090 h 469582"/>
                  <a:gd name="connsiteX14" fmla="*/ 149443 w 307452"/>
                  <a:gd name="connsiteY14" fmla="*/ 378143 h 469582"/>
                  <a:gd name="connsiteX15" fmla="*/ 57112 w 307452"/>
                  <a:gd name="connsiteY15" fmla="*/ 341948 h 469582"/>
                  <a:gd name="connsiteX16" fmla="*/ 35219 w 307452"/>
                  <a:gd name="connsiteY16" fmla="*/ 345757 h 469582"/>
                  <a:gd name="connsiteX17" fmla="*/ 4759 w 307452"/>
                  <a:gd name="connsiteY17" fmla="*/ 400050 h 469582"/>
                  <a:gd name="connsiteX18" fmla="*/ 6663 w 307452"/>
                  <a:gd name="connsiteY18" fmla="*/ 419100 h 46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7452" h="469582">
                    <a:moveTo>
                      <a:pt x="6663" y="419100"/>
                    </a:moveTo>
                    <a:cubicBezTo>
                      <a:pt x="21893" y="434340"/>
                      <a:pt x="68534" y="469582"/>
                      <a:pt x="153250" y="469582"/>
                    </a:cubicBezTo>
                    <a:cubicBezTo>
                      <a:pt x="249388" y="469582"/>
                      <a:pt x="307452" y="401955"/>
                      <a:pt x="307452" y="334328"/>
                    </a:cubicBezTo>
                    <a:cubicBezTo>
                      <a:pt x="307452" y="245745"/>
                      <a:pt x="226544" y="205740"/>
                      <a:pt x="176095" y="185737"/>
                    </a:cubicBezTo>
                    <a:cubicBezTo>
                      <a:pt x="124694" y="164782"/>
                      <a:pt x="104705" y="146685"/>
                      <a:pt x="104705" y="122873"/>
                    </a:cubicBezTo>
                    <a:cubicBezTo>
                      <a:pt x="104705" y="104775"/>
                      <a:pt x="122790" y="89535"/>
                      <a:pt x="145635" y="89535"/>
                    </a:cubicBezTo>
                    <a:cubicBezTo>
                      <a:pt x="185613" y="89535"/>
                      <a:pt x="233207" y="125730"/>
                      <a:pt x="238918" y="128587"/>
                    </a:cubicBezTo>
                    <a:cubicBezTo>
                      <a:pt x="244629" y="133350"/>
                      <a:pt x="257003" y="127635"/>
                      <a:pt x="260811" y="120015"/>
                    </a:cubicBezTo>
                    <a:lnTo>
                      <a:pt x="294126" y="69532"/>
                    </a:lnTo>
                    <a:cubicBezTo>
                      <a:pt x="296982" y="64770"/>
                      <a:pt x="297934" y="53340"/>
                      <a:pt x="290318" y="48577"/>
                    </a:cubicBezTo>
                    <a:cubicBezTo>
                      <a:pt x="270329" y="34290"/>
                      <a:pt x="218929" y="0"/>
                      <a:pt x="150395" y="0"/>
                    </a:cubicBezTo>
                    <a:cubicBezTo>
                      <a:pt x="50449" y="0"/>
                      <a:pt x="0" y="65723"/>
                      <a:pt x="0" y="129540"/>
                    </a:cubicBezTo>
                    <a:cubicBezTo>
                      <a:pt x="0" y="207645"/>
                      <a:pt x="70438" y="251460"/>
                      <a:pt x="126598" y="273368"/>
                    </a:cubicBezTo>
                    <a:cubicBezTo>
                      <a:pt x="171335" y="291465"/>
                      <a:pt x="194180" y="311468"/>
                      <a:pt x="194180" y="339090"/>
                    </a:cubicBezTo>
                    <a:cubicBezTo>
                      <a:pt x="194180" y="361950"/>
                      <a:pt x="175143" y="378143"/>
                      <a:pt x="149443" y="378143"/>
                    </a:cubicBezTo>
                    <a:cubicBezTo>
                      <a:pt x="106609" y="378143"/>
                      <a:pt x="59016" y="343853"/>
                      <a:pt x="57112" y="341948"/>
                    </a:cubicBezTo>
                    <a:cubicBezTo>
                      <a:pt x="52353" y="339090"/>
                      <a:pt x="39978" y="337185"/>
                      <a:pt x="35219" y="345757"/>
                    </a:cubicBezTo>
                    <a:lnTo>
                      <a:pt x="4759" y="400050"/>
                    </a:lnTo>
                    <a:cubicBezTo>
                      <a:pt x="-952" y="410528"/>
                      <a:pt x="952" y="413385"/>
                      <a:pt x="6663" y="41910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0970100-08DF-B240-B4D7-25A7262CEBF5}"/>
                  </a:ext>
                </a:extLst>
              </p:cNvPr>
              <p:cNvSpPr/>
              <p:nvPr/>
            </p:nvSpPr>
            <p:spPr>
              <a:xfrm>
                <a:off x="6473890" y="3328035"/>
                <a:ext cx="295077" cy="458152"/>
              </a:xfrm>
              <a:custGeom>
                <a:avLst/>
                <a:gdLst>
                  <a:gd name="connsiteX0" fmla="*/ 0 w 295077"/>
                  <a:gd name="connsiteY0" fmla="*/ 445770 h 458152"/>
                  <a:gd name="connsiteX1" fmla="*/ 12374 w 295077"/>
                  <a:gd name="connsiteY1" fmla="*/ 458153 h 458152"/>
                  <a:gd name="connsiteX2" fmla="*/ 282703 w 295077"/>
                  <a:gd name="connsiteY2" fmla="*/ 458153 h 458152"/>
                  <a:gd name="connsiteX3" fmla="*/ 295078 w 295077"/>
                  <a:gd name="connsiteY3" fmla="*/ 445770 h 458152"/>
                  <a:gd name="connsiteX4" fmla="*/ 295078 w 295077"/>
                  <a:gd name="connsiteY4" fmla="*/ 374332 h 458152"/>
                  <a:gd name="connsiteX5" fmla="*/ 282703 w 295077"/>
                  <a:gd name="connsiteY5" fmla="*/ 361950 h 458152"/>
                  <a:gd name="connsiteX6" fmla="*/ 101849 w 295077"/>
                  <a:gd name="connsiteY6" fmla="*/ 361950 h 458152"/>
                  <a:gd name="connsiteX7" fmla="*/ 101849 w 295077"/>
                  <a:gd name="connsiteY7" fmla="*/ 273368 h 458152"/>
                  <a:gd name="connsiteX8" fmla="*/ 250340 w 295077"/>
                  <a:gd name="connsiteY8" fmla="*/ 273368 h 458152"/>
                  <a:gd name="connsiteX9" fmla="*/ 262714 w 295077"/>
                  <a:gd name="connsiteY9" fmla="*/ 260985 h 458152"/>
                  <a:gd name="connsiteX10" fmla="*/ 262714 w 295077"/>
                  <a:gd name="connsiteY10" fmla="*/ 189548 h 458152"/>
                  <a:gd name="connsiteX11" fmla="*/ 250340 w 295077"/>
                  <a:gd name="connsiteY11" fmla="*/ 177165 h 458152"/>
                  <a:gd name="connsiteX12" fmla="*/ 101849 w 295077"/>
                  <a:gd name="connsiteY12" fmla="*/ 177165 h 458152"/>
                  <a:gd name="connsiteX13" fmla="*/ 101849 w 295077"/>
                  <a:gd name="connsiteY13" fmla="*/ 96202 h 458152"/>
                  <a:gd name="connsiteX14" fmla="*/ 282703 w 295077"/>
                  <a:gd name="connsiteY14" fmla="*/ 96202 h 458152"/>
                  <a:gd name="connsiteX15" fmla="*/ 295078 w 295077"/>
                  <a:gd name="connsiteY15" fmla="*/ 83820 h 458152"/>
                  <a:gd name="connsiteX16" fmla="*/ 295078 w 295077"/>
                  <a:gd name="connsiteY16" fmla="*/ 12382 h 458152"/>
                  <a:gd name="connsiteX17" fmla="*/ 282703 w 295077"/>
                  <a:gd name="connsiteY17" fmla="*/ 0 h 458152"/>
                  <a:gd name="connsiteX18" fmla="*/ 12374 w 295077"/>
                  <a:gd name="connsiteY18" fmla="*/ 0 h 458152"/>
                  <a:gd name="connsiteX19" fmla="*/ 0 w 295077"/>
                  <a:gd name="connsiteY19" fmla="*/ 12382 h 458152"/>
                  <a:gd name="connsiteX20" fmla="*/ 0 w 295077"/>
                  <a:gd name="connsiteY20" fmla="*/ 445770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5077" h="458152">
                    <a:moveTo>
                      <a:pt x="0" y="445770"/>
                    </a:moveTo>
                    <a:cubicBezTo>
                      <a:pt x="0" y="452437"/>
                      <a:pt x="4759" y="458153"/>
                      <a:pt x="12374" y="458153"/>
                    </a:cubicBezTo>
                    <a:lnTo>
                      <a:pt x="282703" y="458153"/>
                    </a:lnTo>
                    <a:cubicBezTo>
                      <a:pt x="290318" y="458153"/>
                      <a:pt x="295078" y="452437"/>
                      <a:pt x="295078" y="445770"/>
                    </a:cubicBezTo>
                    <a:lnTo>
                      <a:pt x="295078" y="374332"/>
                    </a:lnTo>
                    <a:cubicBezTo>
                      <a:pt x="295078" y="367665"/>
                      <a:pt x="290318" y="361950"/>
                      <a:pt x="282703" y="361950"/>
                    </a:cubicBezTo>
                    <a:lnTo>
                      <a:pt x="101849" y="361950"/>
                    </a:lnTo>
                    <a:lnTo>
                      <a:pt x="101849" y="273368"/>
                    </a:lnTo>
                    <a:lnTo>
                      <a:pt x="250340" y="273368"/>
                    </a:lnTo>
                    <a:cubicBezTo>
                      <a:pt x="257003" y="273368"/>
                      <a:pt x="262714" y="268605"/>
                      <a:pt x="262714" y="260985"/>
                    </a:cubicBezTo>
                    <a:lnTo>
                      <a:pt x="262714" y="189548"/>
                    </a:lnTo>
                    <a:cubicBezTo>
                      <a:pt x="262714" y="182880"/>
                      <a:pt x="257003" y="177165"/>
                      <a:pt x="250340" y="177165"/>
                    </a:cubicBezTo>
                    <a:lnTo>
                      <a:pt x="101849" y="177165"/>
                    </a:lnTo>
                    <a:lnTo>
                      <a:pt x="101849" y="96202"/>
                    </a:lnTo>
                    <a:lnTo>
                      <a:pt x="282703" y="96202"/>
                    </a:lnTo>
                    <a:cubicBezTo>
                      <a:pt x="290318" y="96202"/>
                      <a:pt x="295078" y="90487"/>
                      <a:pt x="295078" y="83820"/>
                    </a:cubicBezTo>
                    <a:lnTo>
                      <a:pt x="295078" y="12382"/>
                    </a:lnTo>
                    <a:cubicBezTo>
                      <a:pt x="295078" y="5715"/>
                      <a:pt x="290318" y="0"/>
                      <a:pt x="282703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2"/>
                    </a:cubicBezTo>
                    <a:lnTo>
                      <a:pt x="0" y="445770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D3EA57-70C2-784E-A6C7-A10842DFA8F4}"/>
                  </a:ext>
                </a:extLst>
              </p:cNvPr>
              <p:cNvSpPr/>
              <p:nvPr/>
            </p:nvSpPr>
            <p:spPr>
              <a:xfrm>
                <a:off x="6000813" y="3328987"/>
                <a:ext cx="392167" cy="457200"/>
              </a:xfrm>
              <a:custGeom>
                <a:avLst/>
                <a:gdLst>
                  <a:gd name="connsiteX0" fmla="*/ 0 w 392167"/>
                  <a:gd name="connsiteY0" fmla="*/ 444817 h 457200"/>
                  <a:gd name="connsiteX1" fmla="*/ 12374 w 392167"/>
                  <a:gd name="connsiteY1" fmla="*/ 457200 h 457200"/>
                  <a:gd name="connsiteX2" fmla="*/ 90427 w 392167"/>
                  <a:gd name="connsiteY2" fmla="*/ 457200 h 457200"/>
                  <a:gd name="connsiteX3" fmla="*/ 102801 w 392167"/>
                  <a:gd name="connsiteY3" fmla="*/ 444817 h 457200"/>
                  <a:gd name="connsiteX4" fmla="*/ 102801 w 392167"/>
                  <a:gd name="connsiteY4" fmla="*/ 273367 h 457200"/>
                  <a:gd name="connsiteX5" fmla="*/ 289367 w 392167"/>
                  <a:gd name="connsiteY5" fmla="*/ 273367 h 457200"/>
                  <a:gd name="connsiteX6" fmla="*/ 289367 w 392167"/>
                  <a:gd name="connsiteY6" fmla="*/ 444817 h 457200"/>
                  <a:gd name="connsiteX7" fmla="*/ 301741 w 392167"/>
                  <a:gd name="connsiteY7" fmla="*/ 457200 h 457200"/>
                  <a:gd name="connsiteX8" fmla="*/ 379794 w 392167"/>
                  <a:gd name="connsiteY8" fmla="*/ 457200 h 457200"/>
                  <a:gd name="connsiteX9" fmla="*/ 392168 w 392167"/>
                  <a:gd name="connsiteY9" fmla="*/ 444817 h 457200"/>
                  <a:gd name="connsiteX10" fmla="*/ 392168 w 392167"/>
                  <a:gd name="connsiteY10" fmla="*/ 12383 h 457200"/>
                  <a:gd name="connsiteX11" fmla="*/ 379794 w 392167"/>
                  <a:gd name="connsiteY11" fmla="*/ 0 h 457200"/>
                  <a:gd name="connsiteX12" fmla="*/ 301741 w 392167"/>
                  <a:gd name="connsiteY12" fmla="*/ 0 h 457200"/>
                  <a:gd name="connsiteX13" fmla="*/ 289367 w 392167"/>
                  <a:gd name="connsiteY13" fmla="*/ 12383 h 457200"/>
                  <a:gd name="connsiteX14" fmla="*/ 289367 w 392167"/>
                  <a:gd name="connsiteY14" fmla="*/ 177165 h 457200"/>
                  <a:gd name="connsiteX15" fmla="*/ 102801 w 392167"/>
                  <a:gd name="connsiteY15" fmla="*/ 177165 h 457200"/>
                  <a:gd name="connsiteX16" fmla="*/ 102801 w 392167"/>
                  <a:gd name="connsiteY16" fmla="*/ 12383 h 457200"/>
                  <a:gd name="connsiteX17" fmla="*/ 90427 w 392167"/>
                  <a:gd name="connsiteY17" fmla="*/ 0 h 457200"/>
                  <a:gd name="connsiteX18" fmla="*/ 12374 w 392167"/>
                  <a:gd name="connsiteY18" fmla="*/ 0 h 457200"/>
                  <a:gd name="connsiteX19" fmla="*/ 0 w 392167"/>
                  <a:gd name="connsiteY19" fmla="*/ 12383 h 457200"/>
                  <a:gd name="connsiteX20" fmla="*/ 0 w 392167"/>
                  <a:gd name="connsiteY20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2167" h="457200">
                    <a:moveTo>
                      <a:pt x="0" y="444817"/>
                    </a:moveTo>
                    <a:cubicBezTo>
                      <a:pt x="0" y="451485"/>
                      <a:pt x="5711" y="457200"/>
                      <a:pt x="12374" y="457200"/>
                    </a:cubicBezTo>
                    <a:lnTo>
                      <a:pt x="90427" y="457200"/>
                    </a:lnTo>
                    <a:cubicBezTo>
                      <a:pt x="98042" y="457200"/>
                      <a:pt x="102801" y="451485"/>
                      <a:pt x="102801" y="444817"/>
                    </a:cubicBezTo>
                    <a:lnTo>
                      <a:pt x="102801" y="273367"/>
                    </a:lnTo>
                    <a:lnTo>
                      <a:pt x="289367" y="273367"/>
                    </a:lnTo>
                    <a:lnTo>
                      <a:pt x="289367" y="444817"/>
                    </a:lnTo>
                    <a:cubicBezTo>
                      <a:pt x="289367" y="451485"/>
                      <a:pt x="294126" y="457200"/>
                      <a:pt x="301741" y="457200"/>
                    </a:cubicBezTo>
                    <a:lnTo>
                      <a:pt x="379794" y="457200"/>
                    </a:lnTo>
                    <a:cubicBezTo>
                      <a:pt x="386457" y="457200"/>
                      <a:pt x="392168" y="451485"/>
                      <a:pt x="392168" y="444817"/>
                    </a:cubicBezTo>
                    <a:lnTo>
                      <a:pt x="392168" y="12383"/>
                    </a:lnTo>
                    <a:cubicBezTo>
                      <a:pt x="392168" y="5715"/>
                      <a:pt x="386457" y="0"/>
                      <a:pt x="379794" y="0"/>
                    </a:cubicBezTo>
                    <a:lnTo>
                      <a:pt x="301741" y="0"/>
                    </a:lnTo>
                    <a:cubicBezTo>
                      <a:pt x="295078" y="0"/>
                      <a:pt x="289367" y="5715"/>
                      <a:pt x="289367" y="12383"/>
                    </a:cubicBezTo>
                    <a:lnTo>
                      <a:pt x="289367" y="177165"/>
                    </a:lnTo>
                    <a:lnTo>
                      <a:pt x="102801" y="177165"/>
                    </a:lnTo>
                    <a:lnTo>
                      <a:pt x="102801" y="12383"/>
                    </a:lnTo>
                    <a:cubicBezTo>
                      <a:pt x="102801" y="5715"/>
                      <a:pt x="98042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497037D-CCAB-9C49-88B3-A49AEAF8461E}"/>
                  </a:ext>
                </a:extLst>
              </p:cNvPr>
              <p:cNvSpPr/>
              <p:nvPr/>
            </p:nvSpPr>
            <p:spPr>
              <a:xfrm>
                <a:off x="5540111" y="3324218"/>
                <a:ext cx="396818" cy="468636"/>
              </a:xfrm>
              <a:custGeom>
                <a:avLst/>
                <a:gdLst>
                  <a:gd name="connsiteX0" fmla="*/ 0 w 396818"/>
                  <a:gd name="connsiteY0" fmla="*/ 234322 h 468636"/>
                  <a:gd name="connsiteX1" fmla="*/ 235110 w 396818"/>
                  <a:gd name="connsiteY1" fmla="*/ 468636 h 468636"/>
                  <a:gd name="connsiteX2" fmla="*/ 393120 w 396818"/>
                  <a:gd name="connsiteY2" fmla="*/ 405772 h 468636"/>
                  <a:gd name="connsiteX3" fmla="*/ 394072 w 396818"/>
                  <a:gd name="connsiteY3" fmla="*/ 388626 h 468636"/>
                  <a:gd name="connsiteX4" fmla="*/ 343623 w 396818"/>
                  <a:gd name="connsiteY4" fmla="*/ 334334 h 468636"/>
                  <a:gd name="connsiteX5" fmla="*/ 326489 w 396818"/>
                  <a:gd name="connsiteY5" fmla="*/ 333381 h 468636"/>
                  <a:gd name="connsiteX6" fmla="*/ 238918 w 396818"/>
                  <a:gd name="connsiteY6" fmla="*/ 364814 h 468636"/>
                  <a:gd name="connsiteX7" fmla="*/ 110416 w 396818"/>
                  <a:gd name="connsiteY7" fmla="*/ 232416 h 468636"/>
                  <a:gd name="connsiteX8" fmla="*/ 237966 w 396818"/>
                  <a:gd name="connsiteY8" fmla="*/ 98114 h 468636"/>
                  <a:gd name="connsiteX9" fmla="*/ 326489 w 396818"/>
                  <a:gd name="connsiteY9" fmla="*/ 131451 h 468636"/>
                  <a:gd name="connsiteX10" fmla="*/ 342671 w 396818"/>
                  <a:gd name="connsiteY10" fmla="*/ 131451 h 468636"/>
                  <a:gd name="connsiteX11" fmla="*/ 393120 w 396818"/>
                  <a:gd name="connsiteY11" fmla="*/ 79064 h 468636"/>
                  <a:gd name="connsiteX12" fmla="*/ 392168 w 396818"/>
                  <a:gd name="connsiteY12" fmla="*/ 60966 h 468636"/>
                  <a:gd name="connsiteX13" fmla="*/ 234158 w 396818"/>
                  <a:gd name="connsiteY13" fmla="*/ 6 h 468636"/>
                  <a:gd name="connsiteX14" fmla="*/ 0 w 396818"/>
                  <a:gd name="connsiteY14" fmla="*/ 234322 h 46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818" h="468636">
                    <a:moveTo>
                      <a:pt x="0" y="234322"/>
                    </a:moveTo>
                    <a:cubicBezTo>
                      <a:pt x="0" y="364814"/>
                      <a:pt x="104705" y="468636"/>
                      <a:pt x="235110" y="468636"/>
                    </a:cubicBezTo>
                    <a:cubicBezTo>
                      <a:pt x="293174" y="468636"/>
                      <a:pt x="349334" y="448634"/>
                      <a:pt x="393120" y="405772"/>
                    </a:cubicBezTo>
                    <a:cubicBezTo>
                      <a:pt x="397879" y="401009"/>
                      <a:pt x="397879" y="392436"/>
                      <a:pt x="394072" y="388626"/>
                    </a:cubicBezTo>
                    <a:lnTo>
                      <a:pt x="343623" y="334334"/>
                    </a:lnTo>
                    <a:cubicBezTo>
                      <a:pt x="339815" y="329572"/>
                      <a:pt x="331248" y="329572"/>
                      <a:pt x="326489" y="333381"/>
                    </a:cubicBezTo>
                    <a:cubicBezTo>
                      <a:pt x="302693" y="353384"/>
                      <a:pt x="269377" y="364814"/>
                      <a:pt x="238918" y="364814"/>
                    </a:cubicBezTo>
                    <a:cubicBezTo>
                      <a:pt x="165624" y="364814"/>
                      <a:pt x="110416" y="304806"/>
                      <a:pt x="110416" y="232416"/>
                    </a:cubicBezTo>
                    <a:cubicBezTo>
                      <a:pt x="110416" y="159074"/>
                      <a:pt x="164672" y="98114"/>
                      <a:pt x="237966" y="98114"/>
                    </a:cubicBezTo>
                    <a:cubicBezTo>
                      <a:pt x="270329" y="98114"/>
                      <a:pt x="301741" y="109544"/>
                      <a:pt x="326489" y="131451"/>
                    </a:cubicBezTo>
                    <a:cubicBezTo>
                      <a:pt x="331248" y="136214"/>
                      <a:pt x="337912" y="136214"/>
                      <a:pt x="342671" y="131451"/>
                    </a:cubicBezTo>
                    <a:lnTo>
                      <a:pt x="393120" y="79064"/>
                    </a:lnTo>
                    <a:cubicBezTo>
                      <a:pt x="397879" y="74301"/>
                      <a:pt x="397879" y="65729"/>
                      <a:pt x="392168" y="60966"/>
                    </a:cubicBezTo>
                    <a:cubicBezTo>
                      <a:pt x="347430" y="20009"/>
                      <a:pt x="299837" y="6"/>
                      <a:pt x="234158" y="6"/>
                    </a:cubicBezTo>
                    <a:cubicBezTo>
                      <a:pt x="104705" y="-946"/>
                      <a:pt x="0" y="103829"/>
                      <a:pt x="0" y="234322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74062C1-7769-7247-A14B-E5A1BE502D59}"/>
                  </a:ext>
                </a:extLst>
              </p:cNvPr>
              <p:cNvSpPr/>
              <p:nvPr/>
            </p:nvSpPr>
            <p:spPr>
              <a:xfrm>
                <a:off x="5380198" y="3967162"/>
                <a:ext cx="393119" cy="457200"/>
              </a:xfrm>
              <a:custGeom>
                <a:avLst/>
                <a:gdLst>
                  <a:gd name="connsiteX0" fmla="*/ 952 w 393119"/>
                  <a:gd name="connsiteY0" fmla="*/ 444817 h 457200"/>
                  <a:gd name="connsiteX1" fmla="*/ 13326 w 393119"/>
                  <a:gd name="connsiteY1" fmla="*/ 457200 h 457200"/>
                  <a:gd name="connsiteX2" fmla="*/ 91379 w 393119"/>
                  <a:gd name="connsiteY2" fmla="*/ 457200 h 457200"/>
                  <a:gd name="connsiteX3" fmla="*/ 103753 w 393119"/>
                  <a:gd name="connsiteY3" fmla="*/ 444817 h 457200"/>
                  <a:gd name="connsiteX4" fmla="*/ 103753 w 393119"/>
                  <a:gd name="connsiteY4" fmla="*/ 273367 h 457200"/>
                  <a:gd name="connsiteX5" fmla="*/ 290318 w 393119"/>
                  <a:gd name="connsiteY5" fmla="*/ 273367 h 457200"/>
                  <a:gd name="connsiteX6" fmla="*/ 290318 w 393119"/>
                  <a:gd name="connsiteY6" fmla="*/ 444817 h 457200"/>
                  <a:gd name="connsiteX7" fmla="*/ 302693 w 393119"/>
                  <a:gd name="connsiteY7" fmla="*/ 457200 h 457200"/>
                  <a:gd name="connsiteX8" fmla="*/ 380746 w 393119"/>
                  <a:gd name="connsiteY8" fmla="*/ 457200 h 457200"/>
                  <a:gd name="connsiteX9" fmla="*/ 393120 w 393119"/>
                  <a:gd name="connsiteY9" fmla="*/ 444817 h 457200"/>
                  <a:gd name="connsiteX10" fmla="*/ 393120 w 393119"/>
                  <a:gd name="connsiteY10" fmla="*/ 12383 h 457200"/>
                  <a:gd name="connsiteX11" fmla="*/ 380746 w 393119"/>
                  <a:gd name="connsiteY11" fmla="*/ 0 h 457200"/>
                  <a:gd name="connsiteX12" fmla="*/ 301741 w 393119"/>
                  <a:gd name="connsiteY12" fmla="*/ 0 h 457200"/>
                  <a:gd name="connsiteX13" fmla="*/ 289367 w 393119"/>
                  <a:gd name="connsiteY13" fmla="*/ 12383 h 457200"/>
                  <a:gd name="connsiteX14" fmla="*/ 289367 w 393119"/>
                  <a:gd name="connsiteY14" fmla="*/ 177165 h 457200"/>
                  <a:gd name="connsiteX15" fmla="*/ 102801 w 393119"/>
                  <a:gd name="connsiteY15" fmla="*/ 177165 h 457200"/>
                  <a:gd name="connsiteX16" fmla="*/ 102801 w 393119"/>
                  <a:gd name="connsiteY16" fmla="*/ 12383 h 457200"/>
                  <a:gd name="connsiteX17" fmla="*/ 90427 w 393119"/>
                  <a:gd name="connsiteY17" fmla="*/ 0 h 457200"/>
                  <a:gd name="connsiteX18" fmla="*/ 12374 w 393119"/>
                  <a:gd name="connsiteY18" fmla="*/ 0 h 457200"/>
                  <a:gd name="connsiteX19" fmla="*/ 0 w 393119"/>
                  <a:gd name="connsiteY19" fmla="*/ 12383 h 457200"/>
                  <a:gd name="connsiteX20" fmla="*/ 0 w 393119"/>
                  <a:gd name="connsiteY20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3119" h="457200">
                    <a:moveTo>
                      <a:pt x="952" y="444817"/>
                    </a:moveTo>
                    <a:cubicBezTo>
                      <a:pt x="952" y="451485"/>
                      <a:pt x="6663" y="457200"/>
                      <a:pt x="13326" y="457200"/>
                    </a:cubicBezTo>
                    <a:lnTo>
                      <a:pt x="91379" y="457200"/>
                    </a:lnTo>
                    <a:cubicBezTo>
                      <a:pt x="98994" y="457200"/>
                      <a:pt x="103753" y="451485"/>
                      <a:pt x="103753" y="444817"/>
                    </a:cubicBezTo>
                    <a:lnTo>
                      <a:pt x="103753" y="273367"/>
                    </a:lnTo>
                    <a:lnTo>
                      <a:pt x="290318" y="273367"/>
                    </a:lnTo>
                    <a:lnTo>
                      <a:pt x="290318" y="444817"/>
                    </a:lnTo>
                    <a:cubicBezTo>
                      <a:pt x="290318" y="451485"/>
                      <a:pt x="295078" y="457200"/>
                      <a:pt x="302693" y="457200"/>
                    </a:cubicBezTo>
                    <a:lnTo>
                      <a:pt x="380746" y="457200"/>
                    </a:lnTo>
                    <a:cubicBezTo>
                      <a:pt x="387409" y="457200"/>
                      <a:pt x="393120" y="451485"/>
                      <a:pt x="393120" y="444817"/>
                    </a:cubicBezTo>
                    <a:lnTo>
                      <a:pt x="393120" y="12383"/>
                    </a:lnTo>
                    <a:cubicBezTo>
                      <a:pt x="393120" y="5715"/>
                      <a:pt x="387409" y="0"/>
                      <a:pt x="380746" y="0"/>
                    </a:cubicBezTo>
                    <a:lnTo>
                      <a:pt x="301741" y="0"/>
                    </a:lnTo>
                    <a:cubicBezTo>
                      <a:pt x="295078" y="0"/>
                      <a:pt x="289367" y="5715"/>
                      <a:pt x="289367" y="12383"/>
                    </a:cubicBezTo>
                    <a:lnTo>
                      <a:pt x="289367" y="177165"/>
                    </a:lnTo>
                    <a:lnTo>
                      <a:pt x="102801" y="177165"/>
                    </a:lnTo>
                    <a:lnTo>
                      <a:pt x="102801" y="12383"/>
                    </a:lnTo>
                    <a:cubicBezTo>
                      <a:pt x="102801" y="5715"/>
                      <a:pt x="98042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1881AC9-3331-7B4D-A1EA-AB6119F87709}"/>
                  </a:ext>
                </a:extLst>
              </p:cNvPr>
              <p:cNvSpPr/>
              <p:nvPr/>
            </p:nvSpPr>
            <p:spPr>
              <a:xfrm>
                <a:off x="4921400" y="3962374"/>
                <a:ext cx="396818" cy="468655"/>
              </a:xfrm>
              <a:custGeom>
                <a:avLst/>
                <a:gdLst>
                  <a:gd name="connsiteX0" fmla="*/ 0 w 396818"/>
                  <a:gd name="connsiteY0" fmla="*/ 234340 h 468655"/>
                  <a:gd name="connsiteX1" fmla="*/ 235110 w 396818"/>
                  <a:gd name="connsiteY1" fmla="*/ 468655 h 468655"/>
                  <a:gd name="connsiteX2" fmla="*/ 393120 w 396818"/>
                  <a:gd name="connsiteY2" fmla="*/ 405790 h 468655"/>
                  <a:gd name="connsiteX3" fmla="*/ 394072 w 396818"/>
                  <a:gd name="connsiteY3" fmla="*/ 388645 h 468655"/>
                  <a:gd name="connsiteX4" fmla="*/ 343623 w 396818"/>
                  <a:gd name="connsiteY4" fmla="*/ 334353 h 468655"/>
                  <a:gd name="connsiteX5" fmla="*/ 326489 w 396818"/>
                  <a:gd name="connsiteY5" fmla="*/ 333400 h 468655"/>
                  <a:gd name="connsiteX6" fmla="*/ 238918 w 396818"/>
                  <a:gd name="connsiteY6" fmla="*/ 364833 h 468655"/>
                  <a:gd name="connsiteX7" fmla="*/ 110416 w 396818"/>
                  <a:gd name="connsiteY7" fmla="*/ 232435 h 468655"/>
                  <a:gd name="connsiteX8" fmla="*/ 237966 w 396818"/>
                  <a:gd name="connsiteY8" fmla="*/ 98133 h 468655"/>
                  <a:gd name="connsiteX9" fmla="*/ 326489 w 396818"/>
                  <a:gd name="connsiteY9" fmla="*/ 131470 h 468655"/>
                  <a:gd name="connsiteX10" fmla="*/ 342671 w 396818"/>
                  <a:gd name="connsiteY10" fmla="*/ 131470 h 468655"/>
                  <a:gd name="connsiteX11" fmla="*/ 393120 w 396818"/>
                  <a:gd name="connsiteY11" fmla="*/ 79083 h 468655"/>
                  <a:gd name="connsiteX12" fmla="*/ 392168 w 396818"/>
                  <a:gd name="connsiteY12" fmla="*/ 60985 h 468655"/>
                  <a:gd name="connsiteX13" fmla="*/ 234158 w 396818"/>
                  <a:gd name="connsiteY13" fmla="*/ 25 h 468655"/>
                  <a:gd name="connsiteX14" fmla="*/ 0 w 396818"/>
                  <a:gd name="connsiteY14" fmla="*/ 234340 h 46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818" h="468655">
                    <a:moveTo>
                      <a:pt x="0" y="234340"/>
                    </a:moveTo>
                    <a:cubicBezTo>
                      <a:pt x="0" y="364833"/>
                      <a:pt x="104705" y="468655"/>
                      <a:pt x="235110" y="468655"/>
                    </a:cubicBezTo>
                    <a:cubicBezTo>
                      <a:pt x="293174" y="468655"/>
                      <a:pt x="349334" y="448653"/>
                      <a:pt x="393120" y="405790"/>
                    </a:cubicBezTo>
                    <a:cubicBezTo>
                      <a:pt x="397879" y="401028"/>
                      <a:pt x="397879" y="392455"/>
                      <a:pt x="394072" y="388645"/>
                    </a:cubicBezTo>
                    <a:lnTo>
                      <a:pt x="343623" y="334353"/>
                    </a:lnTo>
                    <a:cubicBezTo>
                      <a:pt x="339815" y="329590"/>
                      <a:pt x="331249" y="329590"/>
                      <a:pt x="326489" y="333400"/>
                    </a:cubicBezTo>
                    <a:cubicBezTo>
                      <a:pt x="302693" y="353403"/>
                      <a:pt x="269377" y="364833"/>
                      <a:pt x="238918" y="364833"/>
                    </a:cubicBezTo>
                    <a:cubicBezTo>
                      <a:pt x="165624" y="364833"/>
                      <a:pt x="110416" y="304825"/>
                      <a:pt x="110416" y="232435"/>
                    </a:cubicBezTo>
                    <a:cubicBezTo>
                      <a:pt x="110416" y="159093"/>
                      <a:pt x="164672" y="98133"/>
                      <a:pt x="237966" y="98133"/>
                    </a:cubicBezTo>
                    <a:cubicBezTo>
                      <a:pt x="270329" y="98133"/>
                      <a:pt x="301741" y="109563"/>
                      <a:pt x="326489" y="131470"/>
                    </a:cubicBezTo>
                    <a:cubicBezTo>
                      <a:pt x="331249" y="136233"/>
                      <a:pt x="337912" y="136233"/>
                      <a:pt x="342671" y="131470"/>
                    </a:cubicBezTo>
                    <a:lnTo>
                      <a:pt x="393120" y="79083"/>
                    </a:lnTo>
                    <a:cubicBezTo>
                      <a:pt x="397879" y="74320"/>
                      <a:pt x="397879" y="65748"/>
                      <a:pt x="392168" y="60985"/>
                    </a:cubicBezTo>
                    <a:cubicBezTo>
                      <a:pt x="347430" y="20028"/>
                      <a:pt x="299837" y="25"/>
                      <a:pt x="234158" y="25"/>
                    </a:cubicBezTo>
                    <a:cubicBezTo>
                      <a:pt x="104705" y="-1880"/>
                      <a:pt x="0" y="103848"/>
                      <a:pt x="0" y="23434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A42EF86-DA21-3340-B122-4273372BA926}"/>
                  </a:ext>
                </a:extLst>
              </p:cNvPr>
              <p:cNvSpPr/>
              <p:nvPr/>
            </p:nvSpPr>
            <p:spPr>
              <a:xfrm>
                <a:off x="5142232" y="3328987"/>
                <a:ext cx="349333" cy="457200"/>
              </a:xfrm>
              <a:custGeom>
                <a:avLst/>
                <a:gdLst>
                  <a:gd name="connsiteX0" fmla="*/ 102801 w 349333"/>
                  <a:gd name="connsiteY0" fmla="*/ 196215 h 457200"/>
                  <a:gd name="connsiteX1" fmla="*/ 102801 w 349333"/>
                  <a:gd name="connsiteY1" fmla="*/ 94297 h 457200"/>
                  <a:gd name="connsiteX2" fmla="*/ 198939 w 349333"/>
                  <a:gd name="connsiteY2" fmla="*/ 94297 h 457200"/>
                  <a:gd name="connsiteX3" fmla="*/ 248436 w 349333"/>
                  <a:gd name="connsiteY3" fmla="*/ 143828 h 457200"/>
                  <a:gd name="connsiteX4" fmla="*/ 198939 w 349333"/>
                  <a:gd name="connsiteY4" fmla="*/ 196215 h 457200"/>
                  <a:gd name="connsiteX5" fmla="*/ 102801 w 349333"/>
                  <a:gd name="connsiteY5" fmla="*/ 196215 h 457200"/>
                  <a:gd name="connsiteX6" fmla="*/ 0 w 349333"/>
                  <a:gd name="connsiteY6" fmla="*/ 444817 h 457200"/>
                  <a:gd name="connsiteX7" fmla="*/ 12374 w 349333"/>
                  <a:gd name="connsiteY7" fmla="*/ 457200 h 457200"/>
                  <a:gd name="connsiteX8" fmla="*/ 90427 w 349333"/>
                  <a:gd name="connsiteY8" fmla="*/ 457200 h 457200"/>
                  <a:gd name="connsiteX9" fmla="*/ 102801 w 349333"/>
                  <a:gd name="connsiteY9" fmla="*/ 444817 h 457200"/>
                  <a:gd name="connsiteX10" fmla="*/ 102801 w 349333"/>
                  <a:gd name="connsiteY10" fmla="*/ 278130 h 457200"/>
                  <a:gd name="connsiteX11" fmla="*/ 147539 w 349333"/>
                  <a:gd name="connsiteY11" fmla="*/ 278130 h 457200"/>
                  <a:gd name="connsiteX12" fmla="*/ 234158 w 349333"/>
                  <a:gd name="connsiteY12" fmla="*/ 451485 h 457200"/>
                  <a:gd name="connsiteX13" fmla="*/ 244629 w 349333"/>
                  <a:gd name="connsiteY13" fmla="*/ 457200 h 457200"/>
                  <a:gd name="connsiteX14" fmla="*/ 331249 w 349333"/>
                  <a:gd name="connsiteY14" fmla="*/ 457200 h 457200"/>
                  <a:gd name="connsiteX15" fmla="*/ 342671 w 349333"/>
                  <a:gd name="connsiteY15" fmla="*/ 438150 h 457200"/>
                  <a:gd name="connsiteX16" fmla="*/ 253196 w 349333"/>
                  <a:gd name="connsiteY16" fmla="*/ 272415 h 457200"/>
                  <a:gd name="connsiteX17" fmla="*/ 349334 w 349333"/>
                  <a:gd name="connsiteY17" fmla="*/ 140970 h 457200"/>
                  <a:gd name="connsiteX18" fmla="*/ 207506 w 349333"/>
                  <a:gd name="connsiteY18" fmla="*/ 0 h 457200"/>
                  <a:gd name="connsiteX19" fmla="*/ 12374 w 349333"/>
                  <a:gd name="connsiteY19" fmla="*/ 0 h 457200"/>
                  <a:gd name="connsiteX20" fmla="*/ 0 w 349333"/>
                  <a:gd name="connsiteY20" fmla="*/ 12383 h 457200"/>
                  <a:gd name="connsiteX21" fmla="*/ 0 w 349333"/>
                  <a:gd name="connsiteY21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9333" h="457200">
                    <a:moveTo>
                      <a:pt x="102801" y="196215"/>
                    </a:moveTo>
                    <a:lnTo>
                      <a:pt x="102801" y="94297"/>
                    </a:lnTo>
                    <a:lnTo>
                      <a:pt x="198939" y="94297"/>
                    </a:lnTo>
                    <a:cubicBezTo>
                      <a:pt x="225592" y="94297"/>
                      <a:pt x="248436" y="116205"/>
                      <a:pt x="248436" y="143828"/>
                    </a:cubicBezTo>
                    <a:cubicBezTo>
                      <a:pt x="248436" y="171450"/>
                      <a:pt x="225592" y="196215"/>
                      <a:pt x="198939" y="196215"/>
                    </a:cubicBezTo>
                    <a:lnTo>
                      <a:pt x="102801" y="196215"/>
                    </a:lnTo>
                    <a:close/>
                    <a:moveTo>
                      <a:pt x="0" y="444817"/>
                    </a:moveTo>
                    <a:cubicBezTo>
                      <a:pt x="0" y="451485"/>
                      <a:pt x="4759" y="457200"/>
                      <a:pt x="12374" y="457200"/>
                    </a:cubicBezTo>
                    <a:lnTo>
                      <a:pt x="90427" y="457200"/>
                    </a:lnTo>
                    <a:cubicBezTo>
                      <a:pt x="97090" y="457200"/>
                      <a:pt x="102801" y="451485"/>
                      <a:pt x="102801" y="444817"/>
                    </a:cubicBezTo>
                    <a:lnTo>
                      <a:pt x="102801" y="278130"/>
                    </a:lnTo>
                    <a:lnTo>
                      <a:pt x="147539" y="278130"/>
                    </a:lnTo>
                    <a:lnTo>
                      <a:pt x="234158" y="451485"/>
                    </a:lnTo>
                    <a:cubicBezTo>
                      <a:pt x="235110" y="454342"/>
                      <a:pt x="238918" y="457200"/>
                      <a:pt x="244629" y="457200"/>
                    </a:cubicBezTo>
                    <a:lnTo>
                      <a:pt x="331249" y="457200"/>
                    </a:lnTo>
                    <a:cubicBezTo>
                      <a:pt x="342671" y="457200"/>
                      <a:pt x="346478" y="446722"/>
                      <a:pt x="342671" y="438150"/>
                    </a:cubicBezTo>
                    <a:lnTo>
                      <a:pt x="253196" y="272415"/>
                    </a:lnTo>
                    <a:cubicBezTo>
                      <a:pt x="310308" y="249555"/>
                      <a:pt x="349334" y="200978"/>
                      <a:pt x="349334" y="140970"/>
                    </a:cubicBezTo>
                    <a:cubicBezTo>
                      <a:pt x="349334" y="62865"/>
                      <a:pt x="285559" y="0"/>
                      <a:pt x="207506" y="0"/>
                    </a:cubicBezTo>
                    <a:lnTo>
                      <a:pt x="12374" y="0"/>
                    </a:lnTo>
                    <a:cubicBezTo>
                      <a:pt x="4759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D20EEA-F989-B043-ADEA-459F04F8C5EF}"/>
                  </a:ext>
                </a:extLst>
              </p:cNvPr>
              <p:cNvSpPr/>
              <p:nvPr/>
            </p:nvSpPr>
            <p:spPr>
              <a:xfrm>
                <a:off x="4697712" y="3329939"/>
                <a:ext cx="372178" cy="463867"/>
              </a:xfrm>
              <a:custGeom>
                <a:avLst/>
                <a:gdLst>
                  <a:gd name="connsiteX0" fmla="*/ 0 w 372178"/>
                  <a:gd name="connsiteY0" fmla="*/ 281940 h 463867"/>
                  <a:gd name="connsiteX1" fmla="*/ 185613 w 372178"/>
                  <a:gd name="connsiteY1" fmla="*/ 463868 h 463867"/>
                  <a:gd name="connsiteX2" fmla="*/ 372179 w 372178"/>
                  <a:gd name="connsiteY2" fmla="*/ 281940 h 463867"/>
                  <a:gd name="connsiteX3" fmla="*/ 372179 w 372178"/>
                  <a:gd name="connsiteY3" fmla="*/ 12383 h 463867"/>
                  <a:gd name="connsiteX4" fmla="*/ 359804 w 372178"/>
                  <a:gd name="connsiteY4" fmla="*/ 0 h 463867"/>
                  <a:gd name="connsiteX5" fmla="*/ 279848 w 372178"/>
                  <a:gd name="connsiteY5" fmla="*/ 0 h 463867"/>
                  <a:gd name="connsiteX6" fmla="*/ 267474 w 372178"/>
                  <a:gd name="connsiteY6" fmla="*/ 12383 h 463867"/>
                  <a:gd name="connsiteX7" fmla="*/ 267474 w 372178"/>
                  <a:gd name="connsiteY7" fmla="*/ 276225 h 463867"/>
                  <a:gd name="connsiteX8" fmla="*/ 185613 w 372178"/>
                  <a:gd name="connsiteY8" fmla="*/ 358140 h 463867"/>
                  <a:gd name="connsiteX9" fmla="*/ 105657 w 372178"/>
                  <a:gd name="connsiteY9" fmla="*/ 276225 h 463867"/>
                  <a:gd name="connsiteX10" fmla="*/ 105657 w 372178"/>
                  <a:gd name="connsiteY10" fmla="*/ 12383 h 463867"/>
                  <a:gd name="connsiteX11" fmla="*/ 93283 w 372178"/>
                  <a:gd name="connsiteY11" fmla="*/ 0 h 463867"/>
                  <a:gd name="connsiteX12" fmla="*/ 13326 w 372178"/>
                  <a:gd name="connsiteY12" fmla="*/ 0 h 463867"/>
                  <a:gd name="connsiteX13" fmla="*/ 952 w 372178"/>
                  <a:gd name="connsiteY13" fmla="*/ 12383 h 463867"/>
                  <a:gd name="connsiteX14" fmla="*/ 952 w 372178"/>
                  <a:gd name="connsiteY14" fmla="*/ 281940 h 46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178" h="463867">
                    <a:moveTo>
                      <a:pt x="0" y="281940"/>
                    </a:moveTo>
                    <a:cubicBezTo>
                      <a:pt x="0" y="381000"/>
                      <a:pt x="82812" y="463868"/>
                      <a:pt x="185613" y="463868"/>
                    </a:cubicBezTo>
                    <a:cubicBezTo>
                      <a:pt x="288415" y="463868"/>
                      <a:pt x="372179" y="381953"/>
                      <a:pt x="372179" y="281940"/>
                    </a:cubicBezTo>
                    <a:lnTo>
                      <a:pt x="372179" y="12383"/>
                    </a:lnTo>
                    <a:cubicBezTo>
                      <a:pt x="372179" y="5715"/>
                      <a:pt x="366468" y="0"/>
                      <a:pt x="359804" y="0"/>
                    </a:cubicBezTo>
                    <a:lnTo>
                      <a:pt x="279848" y="0"/>
                    </a:lnTo>
                    <a:cubicBezTo>
                      <a:pt x="272233" y="0"/>
                      <a:pt x="267474" y="5715"/>
                      <a:pt x="267474" y="12383"/>
                    </a:cubicBezTo>
                    <a:lnTo>
                      <a:pt x="267474" y="276225"/>
                    </a:lnTo>
                    <a:cubicBezTo>
                      <a:pt x="267474" y="321945"/>
                      <a:pt x="233207" y="358140"/>
                      <a:pt x="185613" y="358140"/>
                    </a:cubicBezTo>
                    <a:cubicBezTo>
                      <a:pt x="138972" y="358140"/>
                      <a:pt x="105657" y="321945"/>
                      <a:pt x="105657" y="276225"/>
                    </a:cubicBezTo>
                    <a:lnTo>
                      <a:pt x="105657" y="12383"/>
                    </a:lnTo>
                    <a:cubicBezTo>
                      <a:pt x="105657" y="5715"/>
                      <a:pt x="100898" y="0"/>
                      <a:pt x="93283" y="0"/>
                    </a:cubicBezTo>
                    <a:lnTo>
                      <a:pt x="13326" y="0"/>
                    </a:lnTo>
                    <a:cubicBezTo>
                      <a:pt x="6663" y="0"/>
                      <a:pt x="952" y="5715"/>
                      <a:pt x="952" y="12383"/>
                    </a:cubicBezTo>
                    <a:lnTo>
                      <a:pt x="952" y="281940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DCD6CB3-30E3-5B4B-BD84-A796176B6262}"/>
                  </a:ext>
                </a:extLst>
              </p:cNvPr>
              <p:cNvSpPr/>
              <p:nvPr/>
            </p:nvSpPr>
            <p:spPr>
              <a:xfrm>
                <a:off x="4228443" y="3328987"/>
                <a:ext cx="392167" cy="457200"/>
              </a:xfrm>
              <a:custGeom>
                <a:avLst/>
                <a:gdLst>
                  <a:gd name="connsiteX0" fmla="*/ 0 w 392167"/>
                  <a:gd name="connsiteY0" fmla="*/ 444817 h 457200"/>
                  <a:gd name="connsiteX1" fmla="*/ 12374 w 392167"/>
                  <a:gd name="connsiteY1" fmla="*/ 457200 h 457200"/>
                  <a:gd name="connsiteX2" fmla="*/ 90427 w 392167"/>
                  <a:gd name="connsiteY2" fmla="*/ 457200 h 457200"/>
                  <a:gd name="connsiteX3" fmla="*/ 102801 w 392167"/>
                  <a:gd name="connsiteY3" fmla="*/ 444817 h 457200"/>
                  <a:gd name="connsiteX4" fmla="*/ 102801 w 392167"/>
                  <a:gd name="connsiteY4" fmla="*/ 273367 h 457200"/>
                  <a:gd name="connsiteX5" fmla="*/ 289367 w 392167"/>
                  <a:gd name="connsiteY5" fmla="*/ 273367 h 457200"/>
                  <a:gd name="connsiteX6" fmla="*/ 289367 w 392167"/>
                  <a:gd name="connsiteY6" fmla="*/ 444817 h 457200"/>
                  <a:gd name="connsiteX7" fmla="*/ 301741 w 392167"/>
                  <a:gd name="connsiteY7" fmla="*/ 457200 h 457200"/>
                  <a:gd name="connsiteX8" fmla="*/ 379794 w 392167"/>
                  <a:gd name="connsiteY8" fmla="*/ 457200 h 457200"/>
                  <a:gd name="connsiteX9" fmla="*/ 392168 w 392167"/>
                  <a:gd name="connsiteY9" fmla="*/ 444817 h 457200"/>
                  <a:gd name="connsiteX10" fmla="*/ 392168 w 392167"/>
                  <a:gd name="connsiteY10" fmla="*/ 12383 h 457200"/>
                  <a:gd name="connsiteX11" fmla="*/ 379794 w 392167"/>
                  <a:gd name="connsiteY11" fmla="*/ 0 h 457200"/>
                  <a:gd name="connsiteX12" fmla="*/ 301741 w 392167"/>
                  <a:gd name="connsiteY12" fmla="*/ 0 h 457200"/>
                  <a:gd name="connsiteX13" fmla="*/ 289367 w 392167"/>
                  <a:gd name="connsiteY13" fmla="*/ 12383 h 457200"/>
                  <a:gd name="connsiteX14" fmla="*/ 289367 w 392167"/>
                  <a:gd name="connsiteY14" fmla="*/ 177165 h 457200"/>
                  <a:gd name="connsiteX15" fmla="*/ 102801 w 392167"/>
                  <a:gd name="connsiteY15" fmla="*/ 177165 h 457200"/>
                  <a:gd name="connsiteX16" fmla="*/ 102801 w 392167"/>
                  <a:gd name="connsiteY16" fmla="*/ 12383 h 457200"/>
                  <a:gd name="connsiteX17" fmla="*/ 90427 w 392167"/>
                  <a:gd name="connsiteY17" fmla="*/ 0 h 457200"/>
                  <a:gd name="connsiteX18" fmla="*/ 12374 w 392167"/>
                  <a:gd name="connsiteY18" fmla="*/ 0 h 457200"/>
                  <a:gd name="connsiteX19" fmla="*/ 0 w 392167"/>
                  <a:gd name="connsiteY19" fmla="*/ 12383 h 457200"/>
                  <a:gd name="connsiteX20" fmla="*/ 0 w 392167"/>
                  <a:gd name="connsiteY20" fmla="*/ 444817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2167" h="457200">
                    <a:moveTo>
                      <a:pt x="0" y="444817"/>
                    </a:moveTo>
                    <a:cubicBezTo>
                      <a:pt x="0" y="451485"/>
                      <a:pt x="5711" y="457200"/>
                      <a:pt x="12374" y="457200"/>
                    </a:cubicBezTo>
                    <a:lnTo>
                      <a:pt x="90427" y="457200"/>
                    </a:lnTo>
                    <a:cubicBezTo>
                      <a:pt x="98042" y="457200"/>
                      <a:pt x="102801" y="451485"/>
                      <a:pt x="102801" y="444817"/>
                    </a:cubicBezTo>
                    <a:lnTo>
                      <a:pt x="102801" y="273367"/>
                    </a:lnTo>
                    <a:lnTo>
                      <a:pt x="289367" y="273367"/>
                    </a:lnTo>
                    <a:lnTo>
                      <a:pt x="289367" y="444817"/>
                    </a:lnTo>
                    <a:cubicBezTo>
                      <a:pt x="289367" y="451485"/>
                      <a:pt x="294126" y="457200"/>
                      <a:pt x="301741" y="457200"/>
                    </a:cubicBezTo>
                    <a:lnTo>
                      <a:pt x="379794" y="457200"/>
                    </a:lnTo>
                    <a:cubicBezTo>
                      <a:pt x="386457" y="457200"/>
                      <a:pt x="392168" y="451485"/>
                      <a:pt x="392168" y="444817"/>
                    </a:cubicBezTo>
                    <a:lnTo>
                      <a:pt x="392168" y="12383"/>
                    </a:lnTo>
                    <a:cubicBezTo>
                      <a:pt x="392168" y="5715"/>
                      <a:pt x="386457" y="0"/>
                      <a:pt x="379794" y="0"/>
                    </a:cubicBezTo>
                    <a:lnTo>
                      <a:pt x="301741" y="0"/>
                    </a:lnTo>
                    <a:cubicBezTo>
                      <a:pt x="294126" y="0"/>
                      <a:pt x="289367" y="5715"/>
                      <a:pt x="289367" y="12383"/>
                    </a:cubicBezTo>
                    <a:lnTo>
                      <a:pt x="289367" y="177165"/>
                    </a:lnTo>
                    <a:lnTo>
                      <a:pt x="102801" y="177165"/>
                    </a:lnTo>
                    <a:lnTo>
                      <a:pt x="102801" y="12383"/>
                    </a:lnTo>
                    <a:cubicBezTo>
                      <a:pt x="102801" y="5715"/>
                      <a:pt x="98042" y="0"/>
                      <a:pt x="90427" y="0"/>
                    </a:cubicBezTo>
                    <a:lnTo>
                      <a:pt x="12374" y="0"/>
                    </a:lnTo>
                    <a:cubicBezTo>
                      <a:pt x="5711" y="0"/>
                      <a:pt x="0" y="5715"/>
                      <a:pt x="0" y="12383"/>
                    </a:cubicBezTo>
                    <a:lnTo>
                      <a:pt x="0" y="444817"/>
                    </a:lnTo>
                    <a:close/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9B2966-546D-894B-8442-AD7B54EEFD79}"/>
                  </a:ext>
                </a:extLst>
              </p:cNvPr>
              <p:cNvSpPr/>
              <p:nvPr/>
            </p:nvSpPr>
            <p:spPr>
              <a:xfrm>
                <a:off x="3762982" y="3324218"/>
                <a:ext cx="397769" cy="468636"/>
              </a:xfrm>
              <a:custGeom>
                <a:avLst/>
                <a:gdLst>
                  <a:gd name="connsiteX0" fmla="*/ 0 w 397769"/>
                  <a:gd name="connsiteY0" fmla="*/ 234322 h 468636"/>
                  <a:gd name="connsiteX1" fmla="*/ 235110 w 397769"/>
                  <a:gd name="connsiteY1" fmla="*/ 468636 h 468636"/>
                  <a:gd name="connsiteX2" fmla="*/ 394072 w 397769"/>
                  <a:gd name="connsiteY2" fmla="*/ 405772 h 468636"/>
                  <a:gd name="connsiteX3" fmla="*/ 395023 w 397769"/>
                  <a:gd name="connsiteY3" fmla="*/ 388626 h 468636"/>
                  <a:gd name="connsiteX4" fmla="*/ 344575 w 397769"/>
                  <a:gd name="connsiteY4" fmla="*/ 334334 h 468636"/>
                  <a:gd name="connsiteX5" fmla="*/ 327441 w 397769"/>
                  <a:gd name="connsiteY5" fmla="*/ 333381 h 468636"/>
                  <a:gd name="connsiteX6" fmla="*/ 239870 w 397769"/>
                  <a:gd name="connsiteY6" fmla="*/ 364814 h 468636"/>
                  <a:gd name="connsiteX7" fmla="*/ 111368 w 397769"/>
                  <a:gd name="connsiteY7" fmla="*/ 232416 h 468636"/>
                  <a:gd name="connsiteX8" fmla="*/ 238918 w 397769"/>
                  <a:gd name="connsiteY8" fmla="*/ 98114 h 468636"/>
                  <a:gd name="connsiteX9" fmla="*/ 327441 w 397769"/>
                  <a:gd name="connsiteY9" fmla="*/ 131451 h 468636"/>
                  <a:gd name="connsiteX10" fmla="*/ 343623 w 397769"/>
                  <a:gd name="connsiteY10" fmla="*/ 131451 h 468636"/>
                  <a:gd name="connsiteX11" fmla="*/ 394072 w 397769"/>
                  <a:gd name="connsiteY11" fmla="*/ 79064 h 468636"/>
                  <a:gd name="connsiteX12" fmla="*/ 393120 w 397769"/>
                  <a:gd name="connsiteY12" fmla="*/ 60966 h 468636"/>
                  <a:gd name="connsiteX13" fmla="*/ 235110 w 397769"/>
                  <a:gd name="connsiteY13" fmla="*/ 6 h 468636"/>
                  <a:gd name="connsiteX14" fmla="*/ 0 w 397769"/>
                  <a:gd name="connsiteY14" fmla="*/ 234322 h 46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769" h="468636">
                    <a:moveTo>
                      <a:pt x="0" y="234322"/>
                    </a:moveTo>
                    <a:cubicBezTo>
                      <a:pt x="0" y="364814"/>
                      <a:pt x="104705" y="468636"/>
                      <a:pt x="235110" y="468636"/>
                    </a:cubicBezTo>
                    <a:cubicBezTo>
                      <a:pt x="293174" y="468636"/>
                      <a:pt x="349334" y="448634"/>
                      <a:pt x="394072" y="405772"/>
                    </a:cubicBezTo>
                    <a:cubicBezTo>
                      <a:pt x="398831" y="401009"/>
                      <a:pt x="398831" y="392436"/>
                      <a:pt x="395023" y="388626"/>
                    </a:cubicBezTo>
                    <a:lnTo>
                      <a:pt x="344575" y="334334"/>
                    </a:lnTo>
                    <a:cubicBezTo>
                      <a:pt x="340767" y="329572"/>
                      <a:pt x="332200" y="329572"/>
                      <a:pt x="327441" y="333381"/>
                    </a:cubicBezTo>
                    <a:cubicBezTo>
                      <a:pt x="303645" y="353384"/>
                      <a:pt x="270329" y="364814"/>
                      <a:pt x="239870" y="364814"/>
                    </a:cubicBezTo>
                    <a:cubicBezTo>
                      <a:pt x="166576" y="364814"/>
                      <a:pt x="111368" y="304806"/>
                      <a:pt x="111368" y="232416"/>
                    </a:cubicBezTo>
                    <a:cubicBezTo>
                      <a:pt x="111368" y="159074"/>
                      <a:pt x="165624" y="98114"/>
                      <a:pt x="238918" y="98114"/>
                    </a:cubicBezTo>
                    <a:cubicBezTo>
                      <a:pt x="271281" y="98114"/>
                      <a:pt x="302693" y="109544"/>
                      <a:pt x="327441" y="131451"/>
                    </a:cubicBezTo>
                    <a:cubicBezTo>
                      <a:pt x="332200" y="136214"/>
                      <a:pt x="338864" y="136214"/>
                      <a:pt x="343623" y="131451"/>
                    </a:cubicBezTo>
                    <a:lnTo>
                      <a:pt x="394072" y="79064"/>
                    </a:lnTo>
                    <a:cubicBezTo>
                      <a:pt x="398831" y="74301"/>
                      <a:pt x="398831" y="65729"/>
                      <a:pt x="393120" y="60966"/>
                    </a:cubicBezTo>
                    <a:cubicBezTo>
                      <a:pt x="348382" y="20009"/>
                      <a:pt x="300789" y="6"/>
                      <a:pt x="235110" y="6"/>
                    </a:cubicBezTo>
                    <a:cubicBezTo>
                      <a:pt x="105657" y="-946"/>
                      <a:pt x="0" y="103829"/>
                      <a:pt x="0" y="234322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076CD3F-8B87-1A40-81BE-72E58FA992A6}"/>
                  </a:ext>
                </a:extLst>
              </p:cNvPr>
              <p:cNvSpPr/>
              <p:nvPr/>
            </p:nvSpPr>
            <p:spPr>
              <a:xfrm>
                <a:off x="4233202" y="3961447"/>
                <a:ext cx="563926" cy="468630"/>
              </a:xfrm>
              <a:custGeom>
                <a:avLst/>
                <a:gdLst>
                  <a:gd name="connsiteX0" fmla="*/ 362660 w 563926"/>
                  <a:gd name="connsiteY0" fmla="*/ 450533 h 468630"/>
                  <a:gd name="connsiteX1" fmla="*/ 375034 w 563926"/>
                  <a:gd name="connsiteY1" fmla="*/ 462915 h 468630"/>
                  <a:gd name="connsiteX2" fmla="*/ 431194 w 563926"/>
                  <a:gd name="connsiteY2" fmla="*/ 462915 h 468630"/>
                  <a:gd name="connsiteX3" fmla="*/ 443569 w 563926"/>
                  <a:gd name="connsiteY3" fmla="*/ 450533 h 468630"/>
                  <a:gd name="connsiteX4" fmla="*/ 443569 w 563926"/>
                  <a:gd name="connsiteY4" fmla="*/ 258128 h 468630"/>
                  <a:gd name="connsiteX5" fmla="*/ 508295 w 563926"/>
                  <a:gd name="connsiteY5" fmla="*/ 258128 h 468630"/>
                  <a:gd name="connsiteX6" fmla="*/ 520669 w 563926"/>
                  <a:gd name="connsiteY6" fmla="*/ 245745 h 468630"/>
                  <a:gd name="connsiteX7" fmla="*/ 520669 w 563926"/>
                  <a:gd name="connsiteY7" fmla="*/ 201930 h 468630"/>
                  <a:gd name="connsiteX8" fmla="*/ 508295 w 563926"/>
                  <a:gd name="connsiteY8" fmla="*/ 189548 h 468630"/>
                  <a:gd name="connsiteX9" fmla="*/ 443569 w 563926"/>
                  <a:gd name="connsiteY9" fmla="*/ 189548 h 468630"/>
                  <a:gd name="connsiteX10" fmla="*/ 443569 w 563926"/>
                  <a:gd name="connsiteY10" fmla="*/ 131445 h 468630"/>
                  <a:gd name="connsiteX11" fmla="*/ 487354 w 563926"/>
                  <a:gd name="connsiteY11" fmla="*/ 72390 h 468630"/>
                  <a:gd name="connsiteX12" fmla="*/ 525429 w 563926"/>
                  <a:gd name="connsiteY12" fmla="*/ 85725 h 468630"/>
                  <a:gd name="connsiteX13" fmla="*/ 540659 w 563926"/>
                  <a:gd name="connsiteY13" fmla="*/ 82868 h 468630"/>
                  <a:gd name="connsiteX14" fmla="*/ 562552 w 563926"/>
                  <a:gd name="connsiteY14" fmla="*/ 40958 h 468630"/>
                  <a:gd name="connsiteX15" fmla="*/ 559696 w 563926"/>
                  <a:gd name="connsiteY15" fmla="*/ 25718 h 468630"/>
                  <a:gd name="connsiteX16" fmla="*/ 482595 w 563926"/>
                  <a:gd name="connsiteY16" fmla="*/ 0 h 468630"/>
                  <a:gd name="connsiteX17" fmla="*/ 360756 w 563926"/>
                  <a:gd name="connsiteY17" fmla="*/ 131445 h 468630"/>
                  <a:gd name="connsiteX18" fmla="*/ 360756 w 563926"/>
                  <a:gd name="connsiteY18" fmla="*/ 189548 h 468630"/>
                  <a:gd name="connsiteX19" fmla="*/ 300789 w 563926"/>
                  <a:gd name="connsiteY19" fmla="*/ 189548 h 468630"/>
                  <a:gd name="connsiteX20" fmla="*/ 288415 w 563926"/>
                  <a:gd name="connsiteY20" fmla="*/ 201930 h 468630"/>
                  <a:gd name="connsiteX21" fmla="*/ 288415 w 563926"/>
                  <a:gd name="connsiteY21" fmla="*/ 245745 h 468630"/>
                  <a:gd name="connsiteX22" fmla="*/ 300789 w 563926"/>
                  <a:gd name="connsiteY22" fmla="*/ 258128 h 468630"/>
                  <a:gd name="connsiteX23" fmla="*/ 360756 w 563926"/>
                  <a:gd name="connsiteY23" fmla="*/ 258128 h 468630"/>
                  <a:gd name="connsiteX24" fmla="*/ 360756 w 563926"/>
                  <a:gd name="connsiteY24" fmla="*/ 450533 h 468630"/>
                  <a:gd name="connsiteX25" fmla="*/ 74245 w 563926"/>
                  <a:gd name="connsiteY25" fmla="*/ 331470 h 468630"/>
                  <a:gd name="connsiteX26" fmla="*/ 137068 w 563926"/>
                  <a:gd name="connsiteY26" fmla="*/ 265748 h 468630"/>
                  <a:gd name="connsiteX27" fmla="*/ 199891 w 563926"/>
                  <a:gd name="connsiteY27" fmla="*/ 331470 h 468630"/>
                  <a:gd name="connsiteX28" fmla="*/ 137068 w 563926"/>
                  <a:gd name="connsiteY28" fmla="*/ 398145 h 468630"/>
                  <a:gd name="connsiteX29" fmla="*/ 74245 w 563926"/>
                  <a:gd name="connsiteY29" fmla="*/ 331470 h 468630"/>
                  <a:gd name="connsiteX30" fmla="*/ 0 w 563926"/>
                  <a:gd name="connsiteY30" fmla="*/ 331470 h 468630"/>
                  <a:gd name="connsiteX31" fmla="*/ 133261 w 563926"/>
                  <a:gd name="connsiteY31" fmla="*/ 468630 h 468630"/>
                  <a:gd name="connsiteX32" fmla="*/ 266522 w 563926"/>
                  <a:gd name="connsiteY32" fmla="*/ 331470 h 468630"/>
                  <a:gd name="connsiteX33" fmla="*/ 133261 w 563926"/>
                  <a:gd name="connsiteY33" fmla="*/ 195263 h 468630"/>
                  <a:gd name="connsiteX34" fmla="*/ 0 w 563926"/>
                  <a:gd name="connsiteY34" fmla="*/ 331470 h 46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63926" h="468630">
                    <a:moveTo>
                      <a:pt x="362660" y="450533"/>
                    </a:moveTo>
                    <a:cubicBezTo>
                      <a:pt x="362660" y="457200"/>
                      <a:pt x="368371" y="462915"/>
                      <a:pt x="375034" y="462915"/>
                    </a:cubicBezTo>
                    <a:lnTo>
                      <a:pt x="431194" y="462915"/>
                    </a:lnTo>
                    <a:cubicBezTo>
                      <a:pt x="437857" y="462915"/>
                      <a:pt x="443569" y="457200"/>
                      <a:pt x="443569" y="450533"/>
                    </a:cubicBezTo>
                    <a:lnTo>
                      <a:pt x="443569" y="258128"/>
                    </a:lnTo>
                    <a:lnTo>
                      <a:pt x="508295" y="258128"/>
                    </a:lnTo>
                    <a:cubicBezTo>
                      <a:pt x="515910" y="258128"/>
                      <a:pt x="520669" y="252413"/>
                      <a:pt x="520669" y="245745"/>
                    </a:cubicBezTo>
                    <a:lnTo>
                      <a:pt x="520669" y="201930"/>
                    </a:lnTo>
                    <a:cubicBezTo>
                      <a:pt x="520669" y="195263"/>
                      <a:pt x="515910" y="189548"/>
                      <a:pt x="508295" y="189548"/>
                    </a:cubicBezTo>
                    <a:lnTo>
                      <a:pt x="443569" y="189548"/>
                    </a:lnTo>
                    <a:lnTo>
                      <a:pt x="443569" y="131445"/>
                    </a:lnTo>
                    <a:cubicBezTo>
                      <a:pt x="443569" y="93345"/>
                      <a:pt x="458798" y="72390"/>
                      <a:pt x="487354" y="72390"/>
                    </a:cubicBezTo>
                    <a:cubicBezTo>
                      <a:pt x="501632" y="72390"/>
                      <a:pt x="516862" y="80010"/>
                      <a:pt x="525429" y="85725"/>
                    </a:cubicBezTo>
                    <a:cubicBezTo>
                      <a:pt x="531140" y="88583"/>
                      <a:pt x="538755" y="87630"/>
                      <a:pt x="540659" y="82868"/>
                    </a:cubicBezTo>
                    <a:lnTo>
                      <a:pt x="562552" y="40958"/>
                    </a:lnTo>
                    <a:cubicBezTo>
                      <a:pt x="565407" y="36195"/>
                      <a:pt x="563503" y="29528"/>
                      <a:pt x="559696" y="25718"/>
                    </a:cubicBezTo>
                    <a:cubicBezTo>
                      <a:pt x="548274" y="15240"/>
                      <a:pt x="517814" y="0"/>
                      <a:pt x="482595" y="0"/>
                    </a:cubicBezTo>
                    <a:cubicBezTo>
                      <a:pt x="414061" y="0"/>
                      <a:pt x="360756" y="45720"/>
                      <a:pt x="360756" y="131445"/>
                    </a:cubicBezTo>
                    <a:lnTo>
                      <a:pt x="360756" y="189548"/>
                    </a:lnTo>
                    <a:lnTo>
                      <a:pt x="300789" y="189548"/>
                    </a:lnTo>
                    <a:cubicBezTo>
                      <a:pt x="294126" y="189548"/>
                      <a:pt x="288415" y="194310"/>
                      <a:pt x="288415" y="201930"/>
                    </a:cubicBezTo>
                    <a:lnTo>
                      <a:pt x="288415" y="245745"/>
                    </a:lnTo>
                    <a:cubicBezTo>
                      <a:pt x="288415" y="252413"/>
                      <a:pt x="293174" y="258128"/>
                      <a:pt x="300789" y="258128"/>
                    </a:cubicBezTo>
                    <a:lnTo>
                      <a:pt x="360756" y="258128"/>
                    </a:lnTo>
                    <a:lnTo>
                      <a:pt x="360756" y="450533"/>
                    </a:lnTo>
                    <a:close/>
                    <a:moveTo>
                      <a:pt x="74245" y="331470"/>
                    </a:moveTo>
                    <a:cubicBezTo>
                      <a:pt x="74245" y="295275"/>
                      <a:pt x="101849" y="265748"/>
                      <a:pt x="137068" y="265748"/>
                    </a:cubicBezTo>
                    <a:cubicBezTo>
                      <a:pt x="171336" y="265748"/>
                      <a:pt x="199891" y="295275"/>
                      <a:pt x="199891" y="331470"/>
                    </a:cubicBezTo>
                    <a:cubicBezTo>
                      <a:pt x="199891" y="368618"/>
                      <a:pt x="172287" y="398145"/>
                      <a:pt x="137068" y="398145"/>
                    </a:cubicBezTo>
                    <a:cubicBezTo>
                      <a:pt x="101849" y="399098"/>
                      <a:pt x="74245" y="368618"/>
                      <a:pt x="74245" y="331470"/>
                    </a:cubicBezTo>
                    <a:moveTo>
                      <a:pt x="0" y="331470"/>
                    </a:moveTo>
                    <a:cubicBezTo>
                      <a:pt x="0" y="406718"/>
                      <a:pt x="59967" y="468630"/>
                      <a:pt x="133261" y="468630"/>
                    </a:cubicBezTo>
                    <a:cubicBezTo>
                      <a:pt x="206554" y="468630"/>
                      <a:pt x="266522" y="405765"/>
                      <a:pt x="266522" y="331470"/>
                    </a:cubicBezTo>
                    <a:cubicBezTo>
                      <a:pt x="266522" y="258128"/>
                      <a:pt x="206554" y="195263"/>
                      <a:pt x="133261" y="195263"/>
                    </a:cubicBezTo>
                    <a:cubicBezTo>
                      <a:pt x="59967" y="195263"/>
                      <a:pt x="0" y="258128"/>
                      <a:pt x="0" y="33147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4" name="Graphic 9">
              <a:extLst>
                <a:ext uri="{FF2B5EF4-FFF2-40B4-BE49-F238E27FC236}">
                  <a16:creationId xmlns:a16="http://schemas.microsoft.com/office/drawing/2014/main" id="{E18556D1-8202-974A-86CA-1CCF4BBBC018}"/>
                </a:ext>
              </a:extLst>
            </p:cNvPr>
            <p:cNvGrpSpPr/>
            <p:nvPr/>
          </p:nvGrpSpPr>
          <p:grpSpPr>
            <a:xfrm>
              <a:off x="11171724" y="-226749"/>
              <a:ext cx="711283" cy="1138810"/>
              <a:chOff x="6886046" y="2193829"/>
              <a:chExt cx="1541067" cy="2467349"/>
            </a:xfrm>
            <a:grpFill/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CC52972-D4F3-1445-8755-6824165239F2}"/>
                  </a:ext>
                </a:extLst>
              </p:cNvPr>
              <p:cNvSpPr/>
              <p:nvPr/>
            </p:nvSpPr>
            <p:spPr>
              <a:xfrm>
                <a:off x="7848381" y="2938462"/>
                <a:ext cx="578733" cy="268604"/>
              </a:xfrm>
              <a:custGeom>
                <a:avLst/>
                <a:gdLst>
                  <a:gd name="connsiteX0" fmla="*/ 0 w 578733"/>
                  <a:gd name="connsiteY0" fmla="*/ 232410 h 268604"/>
                  <a:gd name="connsiteX1" fmla="*/ 567311 w 578733"/>
                  <a:gd name="connsiteY1" fmla="*/ 268605 h 268604"/>
                  <a:gd name="connsiteX2" fmla="*/ 577781 w 578733"/>
                  <a:gd name="connsiteY2" fmla="*/ 260985 h 268604"/>
                  <a:gd name="connsiteX3" fmla="*/ 578733 w 578733"/>
                  <a:gd name="connsiteY3" fmla="*/ 257175 h 268604"/>
                  <a:gd name="connsiteX4" fmla="*/ 574926 w 578733"/>
                  <a:gd name="connsiteY4" fmla="*/ 248602 h 268604"/>
                  <a:gd name="connsiteX5" fmla="*/ 952 w 578733"/>
                  <a:gd name="connsiteY5" fmla="*/ 0 h 268604"/>
                  <a:gd name="connsiteX6" fmla="*/ 0 w 578733"/>
                  <a:gd name="connsiteY6" fmla="*/ 232410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733" h="268604">
                    <a:moveTo>
                      <a:pt x="0" y="232410"/>
                    </a:moveTo>
                    <a:cubicBezTo>
                      <a:pt x="331248" y="261938"/>
                      <a:pt x="565407" y="268605"/>
                      <a:pt x="567311" y="268605"/>
                    </a:cubicBezTo>
                    <a:cubicBezTo>
                      <a:pt x="572070" y="268605"/>
                      <a:pt x="576830" y="265748"/>
                      <a:pt x="577781" y="260985"/>
                    </a:cubicBezTo>
                    <a:cubicBezTo>
                      <a:pt x="578733" y="260033"/>
                      <a:pt x="578733" y="258127"/>
                      <a:pt x="578733" y="257175"/>
                    </a:cubicBezTo>
                    <a:cubicBezTo>
                      <a:pt x="578733" y="254317"/>
                      <a:pt x="577781" y="250508"/>
                      <a:pt x="574926" y="248602"/>
                    </a:cubicBezTo>
                    <a:cubicBezTo>
                      <a:pt x="419772" y="117158"/>
                      <a:pt x="226543" y="34290"/>
                      <a:pt x="952" y="0"/>
                    </a:cubicBezTo>
                    <a:cubicBezTo>
                      <a:pt x="952" y="952"/>
                      <a:pt x="8567" y="86677"/>
                      <a:pt x="0" y="232410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EB07334-40D9-DD43-8A10-BB11A585C73A}"/>
                  </a:ext>
                </a:extLst>
              </p:cNvPr>
              <p:cNvSpPr/>
              <p:nvPr/>
            </p:nvSpPr>
            <p:spPr>
              <a:xfrm>
                <a:off x="6886046" y="2193829"/>
                <a:ext cx="915004" cy="2467349"/>
              </a:xfrm>
              <a:custGeom>
                <a:avLst/>
                <a:gdLst>
                  <a:gd name="connsiteX0" fmla="*/ 910934 w 915004"/>
                  <a:gd name="connsiteY0" fmla="*/ 977043 h 2467349"/>
                  <a:gd name="connsiteX1" fmla="*/ 465461 w 915004"/>
                  <a:gd name="connsiteY1" fmla="*/ 2461038 h 2467349"/>
                  <a:gd name="connsiteX2" fmla="*/ 451183 w 915004"/>
                  <a:gd name="connsiteY2" fmla="*/ 2466753 h 2467349"/>
                  <a:gd name="connsiteX3" fmla="*/ 443569 w 915004"/>
                  <a:gd name="connsiteY3" fmla="*/ 2456275 h 2467349"/>
                  <a:gd name="connsiteX4" fmla="*/ 443569 w 915004"/>
                  <a:gd name="connsiteY4" fmla="*/ 2454370 h 2467349"/>
                  <a:gd name="connsiteX5" fmla="*/ 662497 w 915004"/>
                  <a:gd name="connsiteY5" fmla="*/ 953230 h 2467349"/>
                  <a:gd name="connsiteX6" fmla="*/ 9519 w 915004"/>
                  <a:gd name="connsiteY6" fmla="*/ 860838 h 2467349"/>
                  <a:gd name="connsiteX7" fmla="*/ 0 w 915004"/>
                  <a:gd name="connsiteY7" fmla="*/ 850360 h 2467349"/>
                  <a:gd name="connsiteX8" fmla="*/ 0 w 915004"/>
                  <a:gd name="connsiteY8" fmla="*/ 849408 h 2467349"/>
                  <a:gd name="connsiteX9" fmla="*/ 7615 w 915004"/>
                  <a:gd name="connsiteY9" fmla="*/ 838930 h 2467349"/>
                  <a:gd name="connsiteX10" fmla="*/ 684390 w 915004"/>
                  <a:gd name="connsiteY10" fmla="*/ 728440 h 2467349"/>
                  <a:gd name="connsiteX11" fmla="*/ 709139 w 915004"/>
                  <a:gd name="connsiteY11" fmla="*/ 236950 h 2467349"/>
                  <a:gd name="connsiteX12" fmla="*/ 698668 w 915004"/>
                  <a:gd name="connsiteY12" fmla="*/ 13113 h 2467349"/>
                  <a:gd name="connsiteX13" fmla="*/ 698668 w 915004"/>
                  <a:gd name="connsiteY13" fmla="*/ 11208 h 2467349"/>
                  <a:gd name="connsiteX14" fmla="*/ 706283 w 915004"/>
                  <a:gd name="connsiteY14" fmla="*/ 730 h 2467349"/>
                  <a:gd name="connsiteX15" fmla="*/ 719609 w 915004"/>
                  <a:gd name="connsiteY15" fmla="*/ 5493 h 2467349"/>
                  <a:gd name="connsiteX16" fmla="*/ 911885 w 915004"/>
                  <a:gd name="connsiteY16" fmla="*/ 745585 h 2467349"/>
                  <a:gd name="connsiteX17" fmla="*/ 910934 w 915004"/>
                  <a:gd name="connsiteY17" fmla="*/ 977043 h 246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004" h="2467349">
                    <a:moveTo>
                      <a:pt x="910934" y="977043"/>
                    </a:moveTo>
                    <a:cubicBezTo>
                      <a:pt x="887137" y="1438053"/>
                      <a:pt x="737694" y="1937163"/>
                      <a:pt x="465461" y="2461038"/>
                    </a:cubicBezTo>
                    <a:cubicBezTo>
                      <a:pt x="462606" y="2465800"/>
                      <a:pt x="456895" y="2468658"/>
                      <a:pt x="451183" y="2466753"/>
                    </a:cubicBezTo>
                    <a:cubicBezTo>
                      <a:pt x="446424" y="2464848"/>
                      <a:pt x="443569" y="2461038"/>
                      <a:pt x="443569" y="2456275"/>
                    </a:cubicBezTo>
                    <a:cubicBezTo>
                      <a:pt x="443569" y="2455323"/>
                      <a:pt x="443569" y="2455323"/>
                      <a:pt x="443569" y="2454370"/>
                    </a:cubicBezTo>
                    <a:cubicBezTo>
                      <a:pt x="445472" y="2446750"/>
                      <a:pt x="587300" y="1662843"/>
                      <a:pt x="662497" y="953230"/>
                    </a:cubicBezTo>
                    <a:cubicBezTo>
                      <a:pt x="431194" y="927513"/>
                      <a:pt x="211314" y="897033"/>
                      <a:pt x="9519" y="860838"/>
                    </a:cubicBezTo>
                    <a:cubicBezTo>
                      <a:pt x="4759" y="859885"/>
                      <a:pt x="952" y="856075"/>
                      <a:pt x="0" y="850360"/>
                    </a:cubicBezTo>
                    <a:lnTo>
                      <a:pt x="0" y="849408"/>
                    </a:lnTo>
                    <a:cubicBezTo>
                      <a:pt x="0" y="844645"/>
                      <a:pt x="2855" y="840835"/>
                      <a:pt x="7615" y="838930"/>
                    </a:cubicBezTo>
                    <a:cubicBezTo>
                      <a:pt x="10471" y="837978"/>
                      <a:pt x="318874" y="725583"/>
                      <a:pt x="684390" y="728440"/>
                    </a:cubicBezTo>
                    <a:cubicBezTo>
                      <a:pt x="700572" y="536035"/>
                      <a:pt x="709139" y="371253"/>
                      <a:pt x="709139" y="236950"/>
                    </a:cubicBezTo>
                    <a:cubicBezTo>
                      <a:pt x="709139" y="149320"/>
                      <a:pt x="705331" y="75025"/>
                      <a:pt x="698668" y="13113"/>
                    </a:cubicBezTo>
                    <a:lnTo>
                      <a:pt x="698668" y="11208"/>
                    </a:lnTo>
                    <a:cubicBezTo>
                      <a:pt x="698668" y="6445"/>
                      <a:pt x="701524" y="1683"/>
                      <a:pt x="706283" y="730"/>
                    </a:cubicBezTo>
                    <a:cubicBezTo>
                      <a:pt x="711042" y="-1175"/>
                      <a:pt x="716753" y="730"/>
                      <a:pt x="719609" y="5493"/>
                    </a:cubicBezTo>
                    <a:cubicBezTo>
                      <a:pt x="721513" y="6445"/>
                      <a:pt x="889993" y="263620"/>
                      <a:pt x="911885" y="745585"/>
                    </a:cubicBezTo>
                    <a:cubicBezTo>
                      <a:pt x="911885" y="745585"/>
                      <a:pt x="919500" y="857028"/>
                      <a:pt x="910934" y="977043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E698C91-1847-B54E-AF06-8FBE9F9F5276}"/>
                  </a:ext>
                </a:extLst>
              </p:cNvPr>
              <p:cNvSpPr/>
              <p:nvPr/>
            </p:nvSpPr>
            <p:spPr>
              <a:xfrm>
                <a:off x="7879903" y="2540415"/>
                <a:ext cx="195862" cy="325328"/>
              </a:xfrm>
              <a:custGeom>
                <a:avLst/>
                <a:gdLst>
                  <a:gd name="connsiteX0" fmla="*/ 9408 w 195862"/>
                  <a:gd name="connsiteY0" fmla="*/ 139919 h 325328"/>
                  <a:gd name="connsiteX1" fmla="*/ 56049 w 195862"/>
                  <a:gd name="connsiteY1" fmla="*/ 323752 h 325328"/>
                  <a:gd name="connsiteX2" fmla="*/ 186454 w 195862"/>
                  <a:gd name="connsiteY2" fmla="*/ 185639 h 325328"/>
                  <a:gd name="connsiteX3" fmla="*/ 139813 w 195862"/>
                  <a:gd name="connsiteY3" fmla="*/ 1807 h 325328"/>
                  <a:gd name="connsiteX4" fmla="*/ 9408 w 195862"/>
                  <a:gd name="connsiteY4" fmla="*/ 139919 h 3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862" h="325328">
                    <a:moveTo>
                      <a:pt x="9408" y="139919"/>
                    </a:moveTo>
                    <a:cubicBezTo>
                      <a:pt x="-13437" y="228502"/>
                      <a:pt x="6552" y="311370"/>
                      <a:pt x="56049" y="323752"/>
                    </a:cubicBezTo>
                    <a:cubicBezTo>
                      <a:pt x="104594" y="336134"/>
                      <a:pt x="163610" y="274222"/>
                      <a:pt x="186454" y="185639"/>
                    </a:cubicBezTo>
                    <a:cubicBezTo>
                      <a:pt x="209299" y="97057"/>
                      <a:pt x="189310" y="14189"/>
                      <a:pt x="139813" y="1807"/>
                    </a:cubicBezTo>
                    <a:cubicBezTo>
                      <a:pt x="91268" y="-11528"/>
                      <a:pt x="33204" y="50384"/>
                      <a:pt x="9408" y="139919"/>
                    </a:cubicBezTo>
                  </a:path>
                </a:pathLst>
              </a:custGeom>
              <a:grpFill/>
              <a:ln w="95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4E955F-9E6D-FE8B-4FC4-2A1116D419C6}"/>
              </a:ext>
            </a:extLst>
          </p:cNvPr>
          <p:cNvCxnSpPr>
            <a:cxnSpLocks/>
          </p:cNvCxnSpPr>
          <p:nvPr userDrawn="1"/>
        </p:nvCxnSpPr>
        <p:spPr>
          <a:xfrm>
            <a:off x="557291" y="2811680"/>
            <a:ext cx="8001489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8524E8-593E-7ADE-69BC-5D2E37154BBC}"/>
              </a:ext>
            </a:extLst>
          </p:cNvPr>
          <p:cNvCxnSpPr>
            <a:cxnSpLocks/>
          </p:cNvCxnSpPr>
          <p:nvPr userDrawn="1"/>
        </p:nvCxnSpPr>
        <p:spPr>
          <a:xfrm>
            <a:off x="604434" y="6340533"/>
            <a:ext cx="7954345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5F91361-34A8-A2EA-4FBA-9AE0BCDA22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838" y="4445144"/>
            <a:ext cx="7953375" cy="906645"/>
          </a:xfrm>
        </p:spPr>
        <p:txBody>
          <a:bodyPr wrap="none" anchor="ctr" anchorCtr="0"/>
          <a:lstStyle>
            <a:lvl1pPr algn="l">
              <a:spcBef>
                <a:spcPts val="1200"/>
              </a:spcBef>
              <a:spcAft>
                <a:spcPts val="1200"/>
              </a:spcAft>
              <a:defRPr sz="4800" baseline="0">
                <a:solidFill>
                  <a:schemeClr val="accent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Insert dates available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2D1F79-D86D-89BB-469E-958BD5CE09B9}"/>
              </a:ext>
            </a:extLst>
          </p:cNvPr>
          <p:cNvSpPr txBox="1"/>
          <p:nvPr userDrawn="1"/>
        </p:nvSpPr>
        <p:spPr>
          <a:xfrm>
            <a:off x="604434" y="3098779"/>
            <a:ext cx="7953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</a:rPr>
              <a:t>Join us after the service to complete your Safe Ministry training.</a:t>
            </a:r>
          </a:p>
        </p:txBody>
      </p:sp>
    </p:spTree>
    <p:extLst>
      <p:ext uri="{BB962C8B-B14F-4D97-AF65-F5344CB8AC3E}">
        <p14:creationId xmlns:p14="http://schemas.microsoft.com/office/powerpoint/2010/main" val="123473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7C572-D273-554F-A22C-C43DF006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7" y="800100"/>
            <a:ext cx="10104295" cy="59167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29BA6-4393-104F-9C57-3CE3D953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286" y="1627094"/>
            <a:ext cx="10964907" cy="4549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CBEC-ADE7-D346-8920-DD96A0994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8185" y="6456936"/>
            <a:ext cx="1697134" cy="114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32C40E76-C23A-8740-BC41-116F37818EBF}" type="datetime1">
              <a:rPr lang="en-AU" smtClean="0"/>
              <a:t>19/02/2026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CB564-4E63-BF4F-BE9A-E063FBB1F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55668" y="6456937"/>
            <a:ext cx="4114800" cy="114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AU"/>
              <a:t>– DOCUMENT NAME (EDIT BY GOING TO: INSERT -&gt; HEADER AND FOOTER...)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8B33-3F61-A747-9003-A4DDD3B37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971" y="6456937"/>
            <a:ext cx="446222" cy="114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844C296D-B57D-C34D-923D-154E4CE5C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90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stem Font Regular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2ACA910-8A41-D13A-D0D3-CFFEFEFBD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01081C5-3134-A75E-0D12-212E158AD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88E7573-03C5-E5DC-B16E-CA62C4E601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8768F5C-807F-3365-C280-FAFE355373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8168A3D-7E8C-877E-C8B5-7077154E57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995767-B424-0CD1-3D9D-0933B06FAF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345942-3F09-A0C8-E5D3-508A385225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C053B8-5EB2-EB4A-969D-E672CCCB16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A4F66E51-E826-5912-F6E8-34366553390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5F02A4D-6B5D-1785-318F-CC39D6037E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9FA4EFC-39F4-CE3D-F696-E45D800434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91DE41B-2E6B-2086-CCA5-022479E850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A396F1-154A-B942-922B-D0EFDFD418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5913" y="6456363"/>
            <a:ext cx="446087" cy="114300"/>
          </a:xfrm>
        </p:spPr>
        <p:txBody>
          <a:bodyPr/>
          <a:lstStyle/>
          <a:p>
            <a:fld id="{844C296D-B57D-C34D-923D-154E4CE5C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97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56B163-9FC1-BF82-E263-32065E74C2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XXXX Church of Christ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68B4A-FFA9-E28C-7E22-865EA0371E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Sunday INSERT DATE </a:t>
            </a:r>
          </a:p>
        </p:txBody>
      </p:sp>
    </p:spTree>
    <p:extLst>
      <p:ext uri="{BB962C8B-B14F-4D97-AF65-F5344CB8AC3E}">
        <p14:creationId xmlns:p14="http://schemas.microsoft.com/office/powerpoint/2010/main" val="196517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fC 2021 1">
      <a:dk1>
        <a:srgbClr val="000000"/>
      </a:dk1>
      <a:lt1>
        <a:srgbClr val="FFFFFF"/>
      </a:lt1>
      <a:dk2>
        <a:srgbClr val="97A196"/>
      </a:dk2>
      <a:lt2>
        <a:srgbClr val="F5F6F5"/>
      </a:lt2>
      <a:accent1>
        <a:srgbClr val="75A8A5"/>
      </a:accent1>
      <a:accent2>
        <a:srgbClr val="417373"/>
      </a:accent2>
      <a:accent3>
        <a:srgbClr val="DCA349"/>
      </a:accent3>
      <a:accent4>
        <a:srgbClr val="D6B8BB"/>
      </a:accent4>
      <a:accent5>
        <a:srgbClr val="B85951"/>
      </a:accent5>
      <a:accent6>
        <a:srgbClr val="002C41"/>
      </a:accent6>
      <a:hlink>
        <a:srgbClr val="0563C1"/>
      </a:hlink>
      <a:folHlink>
        <a:srgbClr val="954F72"/>
      </a:folHlink>
    </a:clrScheme>
    <a:fontScheme name="CofC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Teal">
      <a:srgbClr val="75A8A5"/>
    </a:custClr>
    <a:custClr name="DeepTeal">
      <a:srgbClr val="427373"/>
    </a:custClr>
    <a:custClr name="Gold">
      <a:srgbClr val="DCA44A"/>
    </a:custClr>
    <a:custClr name="DustyPink">
      <a:srgbClr val="D6B8BB"/>
    </a:custClr>
    <a:custClr name="Rust">
      <a:srgbClr val="B85952"/>
    </a:custClr>
    <a:custClr name="LightGreen">
      <a:srgbClr val="778B53"/>
    </a:custClr>
    <a:custClr name="Navy">
      <a:srgbClr val="002C41"/>
    </a:custClr>
    <a:custClr name="LightGrey">
      <a:srgbClr val="97A196"/>
    </a:custClr>
    <a:custClr name="Khaki">
      <a:srgbClr val="505A42"/>
    </a:custClr>
    <a:custClr name="DeepGrey">
      <a:srgbClr val="616962"/>
    </a:custClr>
    <a:custClr name="Plum">
      <a:srgbClr val="69081D"/>
    </a:custClr>
    <a:custClr name="DustyBlue">
      <a:srgbClr val="5E747D"/>
    </a:custClr>
  </a:custClrLst>
  <a:extLst>
    <a:ext uri="{05A4C25C-085E-4340-85A3-A5531E510DB2}">
      <thm15:themeFamily xmlns:thm15="http://schemas.microsoft.com/office/thememl/2012/main" name="COC005 CofC Powerpoint_FA1" id="{93D7AA50-B5C9-0A44-A7C3-3226C58C4BC1}" vid="{F6D01392-82B6-A043-BC19-83D42F744A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nagement_x0020_System xmlns="44a7cf9d-e1d3-4cde-832a-95b73fc4b484"/>
    <a4a46c8e9a0a49eaa9001aec671631ff xmlns="44a7cf9d-e1d3-4cde-832a-95b73fc4b484">
      <Terms xmlns="http://schemas.microsoft.com/office/infopath/2007/PartnerControls"/>
    </a4a46c8e9a0a49eaa9001aec671631ff>
    <TaxKeywordTaxHTField xmlns="44a7cf9d-e1d3-4cde-832a-95b73fc4b484">
      <Terms xmlns="http://schemas.microsoft.com/office/infopath/2007/PartnerControls"/>
    </TaxKeywordTaxHTField>
    <Secure xmlns="44a7cf9d-e1d3-4cde-832a-95b73fc4b484">false</Secure>
    <Archive xmlns="44a7cf9d-e1d3-4cde-832a-95b73fc4b484" xsi:nil="true"/>
    <p6cf7bba5261422eb8890e8ace6bbbe7 xmlns="44a7cf9d-e1d3-4cde-832a-95b73fc4b484">
      <Terms xmlns="http://schemas.microsoft.com/office/infopath/2007/PartnerControls"/>
    </p6cf7bba5261422eb8890e8ace6bbbe7>
    <b3bda1b9a85a45e3897e4599c9ed5c88 xmlns="44a7cf9d-e1d3-4cde-832a-95b73fc4b484">
      <Terms xmlns="http://schemas.microsoft.com/office/infopath/2007/PartnerControls"/>
    </b3bda1b9a85a45e3897e4599c9ed5c88>
    <ia81d4ae08224a7ebf86f376b18bee16 xmlns="44a7cf9d-e1d3-4cde-832a-95b73fc4b484">
      <Terms xmlns="http://schemas.microsoft.com/office/infopath/2007/PartnerControls"/>
    </ia81d4ae08224a7ebf86f376b18bee16>
    <p137ad41fdbd4c539b79d943fe694f99 xmlns="44a7cf9d-e1d3-4cde-832a-95b73fc4b484">
      <Terms xmlns="http://schemas.microsoft.com/office/infopath/2007/PartnerControls"/>
    </p137ad41fdbd4c539b79d943fe694f99>
    <Related_x0020_Procedures xmlns="44a7cf9d-e1d3-4cde-832a-95b73fc4b484"/>
    <k221e2d50f1549aca25a6ab6dd011e9d xmlns="44a7cf9d-e1d3-4cde-832a-95b73fc4b484">
      <Terms xmlns="http://schemas.microsoft.com/office/infopath/2007/PartnerControls"/>
    </k221e2d50f1549aca25a6ab6dd011e9d>
    <Frequently_x0020_Used xmlns="44a7cf9d-e1d3-4cde-832a-95b73fc4b484">false</Frequently_x0020_Used>
    <Service_x0020_Area xmlns="44a7cf9d-e1d3-4cde-832a-95b73fc4b484">Enter Choice #1</Service_x0020_Area>
    <FieldName_BB56E94D_36BB_42AB_BB3E_2CADD83BC4D4_ xmlns="44a7cf9d-e1d3-4cde-832a-95b73fc4b484" xsi:nil="true"/>
    <Improvement xmlns="44a7cf9d-e1d3-4cde-832a-95b73fc4b484" xsi:nil="true"/>
    <Related_x0020_Procedures1 xmlns="44a7cf9d-e1d3-4cde-832a-95b73fc4b484"/>
    <e538eacd8ff24c26b07681822b9b3d0a xmlns="44a7cf9d-e1d3-4cde-832a-95b73fc4b48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Churches of Christ New Branding Templates</TermName>
          <TermId xmlns="http://schemas.microsoft.com/office/infopath/2007/PartnerControls">c7310235-c5fb-47fb-b07c-060b83300a68</TermId>
        </TermInfo>
      </Terms>
    </e538eacd8ff24c26b07681822b9b3d0a>
    <Template_x0020_Type xmlns="44a7cf9d-e1d3-4cde-832a-95b73fc4b484">Presentation</Template_x0020_Type>
    <Next_x0020_Review_x0020_Date xmlns="44a7cf9d-e1d3-4cde-832a-95b73fc4b484" xsi:nil="true"/>
    <Document_x0020_Version xmlns="44a7cf9d-e1d3-4cde-832a-95b73fc4b484" xsi:nil="true"/>
    <Document_x0020_Type xmlns="44a7cf9d-e1d3-4cde-832a-95b73fc4b484">Template</Document_x0020_Type>
    <Process_x0020_Stage xmlns="44a7cf9d-e1d3-4cde-832a-95b73fc4b484" xsi:nil="true"/>
    <n969f39183d44ba780f3b336867b7c78 xmlns="44a7cf9d-e1d3-4cde-832a-95b73fc4b484">
      <Terms xmlns="http://schemas.microsoft.com/office/infopath/2007/PartnerControls"/>
    </n969f39183d44ba780f3b336867b7c78>
    <Last_x0020_Review xmlns="44a7cf9d-e1d3-4cde-832a-95b73fc4b484" xsi:nil="true"/>
    <TaxCatchAll xmlns="44a7cf9d-e1d3-4cde-832a-95b73fc4b484">
      <Value>7766</Value>
    </TaxCatchAll>
    <Review_x0020_Date xmlns="44a7cf9d-e1d3-4cde-832a-95b73fc4b484" xsi:nil="true"/>
    <Display_x0020_Elsewhere xmlns="44a7cf9d-e1d3-4cde-832a-95b73fc4b484" xsi:nil="true"/>
    <_dlc_DocId xmlns="44a7cf9d-e1d3-4cde-832a-95b73fc4b484">Y7MZVDFUXU5F-851831896-511</_dlc_DocId>
    <_dlc_DocIdUrl xmlns="44a7cf9d-e1d3-4cde-832a-95b73fc4b484">
      <Url>https://stafflink.cofcqld.com.au/sites/docs/_layouts/15/DocIdRedir.aspx?ID=Y7MZVDFUXU5F-851831896-511</Url>
      <Description>Y7MZVDFUXU5F-851831896-511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pproved Templates" ma:contentTypeID="0x010100EF2EF123E9FE0248B550AA805597174401022400C8940890DB1A9943A32680E4DB23C8D1" ma:contentTypeVersion="46" ma:contentTypeDescription="" ma:contentTypeScope="" ma:versionID="ddf261c3c0f20b7e2f61909a8b9d90bf">
  <xsd:schema xmlns:xsd="http://www.w3.org/2001/XMLSchema" xmlns:xs="http://www.w3.org/2001/XMLSchema" xmlns:p="http://schemas.microsoft.com/office/2006/metadata/properties" xmlns:ns1="44a7cf9d-e1d3-4cde-832a-95b73fc4b484" targetNamespace="http://schemas.microsoft.com/office/2006/metadata/properties" ma:root="true" ma:fieldsID="6930627c47e0c35265feb45eae6eb613" ns1:_="">
    <xsd:import namespace="44a7cf9d-e1d3-4cde-832a-95b73fc4b484"/>
    <xsd:element name="properties">
      <xsd:complexType>
        <xsd:sequence>
          <xsd:element name="documentManagement">
            <xsd:complexType>
              <xsd:all>
                <xsd:element ref="ns1:Document_x0020_Type" minOccurs="0"/>
                <xsd:element ref="ns1:Related_x0020_Procedures1" minOccurs="0"/>
                <xsd:element ref="ns1:Process_x0020_Stage" minOccurs="0"/>
                <xsd:element ref="ns1:Management_x0020_System" minOccurs="0"/>
                <xsd:element ref="ns1:Improvement" minOccurs="0"/>
                <xsd:element ref="ns1:Frequently_x0020_Used" minOccurs="0"/>
                <xsd:element ref="ns1:Secure" minOccurs="0"/>
                <xsd:element ref="ns1:a4a46c8e9a0a49eaa9001aec671631ff" minOccurs="0"/>
                <xsd:element ref="ns1:n969f39183d44ba780f3b336867b7c78" minOccurs="0"/>
                <xsd:element ref="ns1:ia81d4ae08224a7ebf86f376b18bee16" minOccurs="0"/>
                <xsd:element ref="ns1:p137ad41fdbd4c539b79d943fe694f99" minOccurs="0"/>
                <xsd:element ref="ns1:TaxCatchAll" minOccurs="0"/>
                <xsd:element ref="ns1:TaxCatchAllLabel" minOccurs="0"/>
                <xsd:element ref="ns1:_dlc_DocId" minOccurs="0"/>
                <xsd:element ref="ns1:_dlc_DocIdUrl" minOccurs="0"/>
                <xsd:element ref="ns1:_dlc_DocIdPersistId" minOccurs="0"/>
                <xsd:element ref="ns1:Template_x0020_Type"/>
                <xsd:element ref="ns1:Related_x0020_Procedures" minOccurs="0"/>
                <xsd:element ref="ns1:p6cf7bba5261422eb8890e8ace6bbbe7" minOccurs="0"/>
                <xsd:element ref="ns1:TaxKeywordTaxHTField" minOccurs="0"/>
                <xsd:element ref="ns1:b3bda1b9a85a45e3897e4599c9ed5c88" minOccurs="0"/>
                <xsd:element ref="ns1:Next_x0020_Review_x0020_Date" minOccurs="0"/>
                <xsd:element ref="ns1:Review_x0020_Date" minOccurs="0"/>
                <xsd:element ref="ns1:Last_x0020_Review" minOccurs="0"/>
                <xsd:element ref="ns1:k221e2d50f1549aca25a6ab6dd011e9d" minOccurs="0"/>
                <xsd:element ref="ns1:e538eacd8ff24c26b07681822b9b3d0a" minOccurs="0"/>
                <xsd:element ref="ns1:Service_x0020_Area" minOccurs="0"/>
                <xsd:element ref="ns1:Document_x0020_Version" minOccurs="0"/>
                <xsd:element ref="ns1:Archive" minOccurs="0"/>
                <xsd:element ref="ns1:Display_x0020_Elsewhere" minOccurs="0"/>
                <xsd:element ref="ns1:FieldName_BB56E94D_36BB_42AB_BB3E_2CADD83BC4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7cf9d-e1d3-4cde-832a-95b73fc4b48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0" nillable="true" ma:displayName="Document Type" ma:format="Dropdown" ma:internalName="Document_x0020_Type" ma:readOnly="false">
      <xsd:simpleType>
        <xsd:restriction base="dms:Choice">
          <xsd:enumeration value="Form"/>
          <xsd:enumeration value="Procedure"/>
          <xsd:enumeration value="Work Instruction"/>
          <xsd:enumeration value="Framework"/>
          <xsd:enumeration value="Guide"/>
          <xsd:enumeration value="Frequently asked questions"/>
          <xsd:enumeration value="Information Sheet"/>
          <xsd:enumeration value="Checklist"/>
          <xsd:enumeration value="Brochure"/>
          <xsd:enumeration value="Poster"/>
          <xsd:enumeration value="Legislation/Standards"/>
          <xsd:enumeration value="Policy"/>
          <xsd:enumeration value="Agreement/Contract"/>
          <xsd:enumeration value="Workflow Diagram"/>
          <xsd:enumeration value="Terms of Reference"/>
          <xsd:enumeration value="Others"/>
        </xsd:restriction>
      </xsd:simpleType>
    </xsd:element>
    <xsd:element name="Related_x0020_Procedures1" ma:index="6" nillable="true" ma:displayName="Related Procedures" ma:hidden="true" ma:list="{8067ff90-da7c-42ef-862d-179af95cfc6d}" ma:internalName="Related_x0020_Procedures1" ma:readOnly="false" ma:showField="Title" ma:web="44a7cf9d-e1d3-4cde-832a-95b73fc4b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cess_x0020_Stage" ma:index="7" nillable="true" ma:displayName="Process Stage" ma:hidden="true" ma:list="{b06f36e1-b9cd-48e1-9054-2271c50be9b9}" ma:internalName="Process_x0020_Stage" ma:readOnly="false" ma:showField="Title" ma:web="44a7cf9d-e1d3-4cde-832a-95b73fc4b484">
      <xsd:simpleType>
        <xsd:restriction base="dms:Lookup"/>
      </xsd:simpleType>
    </xsd:element>
    <xsd:element name="Management_x0020_System" ma:index="9" nillable="true" ma:displayName="Management System" ma:description="Management System" ma:hidden="true" ma:internalName="Management_x0020_Syste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re"/>
                    <xsd:enumeration value="Business"/>
                    <xsd:enumeration value="Governance"/>
                    <xsd:enumeration value="Staff"/>
                  </xsd:restriction>
                </xsd:simpleType>
              </xsd:element>
            </xsd:sequence>
          </xsd:extension>
        </xsd:complexContent>
      </xsd:complexType>
    </xsd:element>
    <xsd:element name="Improvement" ma:index="10" nillable="true" ma:displayName="Improvement" ma:internalName="Improvement" ma:readOnly="false">
      <xsd:simpleType>
        <xsd:restriction base="dms:Note">
          <xsd:maxLength value="255"/>
        </xsd:restriction>
      </xsd:simpleType>
    </xsd:element>
    <xsd:element name="Frequently_x0020_Used" ma:index="11" nillable="true" ma:displayName="Frequently Used" ma:default="0" ma:internalName="Frequently_x0020_Used" ma:readOnly="false">
      <xsd:simpleType>
        <xsd:restriction base="dms:Boolean"/>
      </xsd:simpleType>
    </xsd:element>
    <xsd:element name="Secure" ma:index="12" nillable="true" ma:displayName="Secure" ma:default="0" ma:internalName="Secure" ma:readOnly="false">
      <xsd:simpleType>
        <xsd:restriction base="dms:Boolean"/>
      </xsd:simpleType>
    </xsd:element>
    <xsd:element name="a4a46c8e9a0a49eaa9001aec671631ff" ma:index="14" nillable="true" ma:taxonomy="true" ma:internalName="a4a46c8e9a0a49eaa9001aec671631ff" ma:taxonomyFieldName="Additional_x0020_Service_x0020_Types" ma:displayName="Additional Service Types" ma:readOnly="false" ma:fieldId="{a4a46c8e-9a0a-49ea-a900-1aec671631ff}" ma:taxonomyMulti="true" ma:sspId="f920e8af-2f06-4a36-ab3a-55ea7517f982" ma:termSetId="3cfffd0e-6dde-45c5-ae28-9808b18de56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969f39183d44ba780f3b336867b7c78" ma:index="18" nillable="true" ma:taxonomy="true" ma:internalName="n969f39183d44ba780f3b336867b7c78" ma:taxonomyFieldName="Functional_x0020_Area" ma:displayName="Function" ma:readOnly="false" ma:default="" ma:fieldId="{7969f391-83d4-4ba7-80f3-b336867b7c78}" ma:sspId="f920e8af-2f06-4a36-ab3a-55ea7517f982" ma:termSetId="25e95fa1-6cc3-4a6d-ab1a-56488836df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81d4ae08224a7ebf86f376b18bee16" ma:index="19" nillable="true" ma:taxonomy="true" ma:internalName="ia81d4ae08224a7ebf86f376b18bee16" ma:taxonomyFieldName="Sub_x0020_System" ma:displayName="Sub System" ma:readOnly="false" ma:fieldId="{2a81d4ae-0822-4a7e-bf86-f376b18bee16}" ma:taxonomyMulti="true" ma:sspId="f920e8af-2f06-4a36-ab3a-55ea7517f982" ma:termSetId="3cfffd0e-6dde-45c5-ae28-9808b18de56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137ad41fdbd4c539b79d943fe694f99" ma:index="20" nillable="true" ma:taxonomy="true" ma:internalName="p137ad41fdbd4c539b79d943fe694f99" ma:taxonomyFieldName="System_x0020_Owner" ma:displayName="System Owner" ma:readOnly="false" ma:fieldId="{9137ad41-fdbd-4c53-9b79-d943fe694f99}" ma:sspId="f920e8af-2f06-4a36-ab3a-55ea7517f982" ma:termSetId="3cfffd0e-6dde-45c5-ae28-9808b18de5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description="" ma:hidden="true" ma:list="{3a20fd83-1b1d-4d6c-965c-3923f93c33ee}" ma:internalName="TaxCatchAll" ma:readOnly="false" ma:showField="CatchAllData" ma:web="44a7cf9d-e1d3-4cde-832a-95b73fc4b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description="" ma:hidden="true" ma:list="{3a20fd83-1b1d-4d6c-965c-3923f93c33ee}" ma:internalName="TaxCatchAllLabel" ma:readOnly="true" ma:showField="CatchAllDataLabel" ma:web="44a7cf9d-e1d3-4cde-832a-95b73fc4b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mplate_x0020_Type" ma:index="28" ma:displayName="Template Type" ma:default="Form" ma:format="Dropdown" ma:internalName="Template_x0020_Type">
      <xsd:simpleType>
        <xsd:restriction base="dms:Choice">
          <xsd:enumeration value="Form"/>
          <xsd:enumeration value="Procedure"/>
          <xsd:enumeration value="Framework"/>
          <xsd:enumeration value="Checklist"/>
          <xsd:enumeration value="Guide"/>
          <xsd:enumeration value="Frequently asked questions"/>
          <xsd:enumeration value="Information Sheet"/>
          <xsd:enumeration value="Working Instruction"/>
          <xsd:enumeration value="Brochure"/>
          <xsd:enumeration value="Poster"/>
          <xsd:enumeration value="Memo"/>
          <xsd:enumeration value="Letter"/>
          <xsd:enumeration value="Policy"/>
          <xsd:enumeration value="Newsletter"/>
          <xsd:enumeration value="Handbook"/>
          <xsd:enumeration value="Other"/>
        </xsd:restriction>
      </xsd:simpleType>
    </xsd:element>
    <xsd:element name="Related_x0020_Procedures" ma:index="30" nillable="true" ma:displayName="Related Procedures Archive" ma:hidden="true" ma:list="{94772183-b7c0-4d40-8933-e1a930ff070e}" ma:internalName="Related_x0020_Procedures" ma:readOnly="false" ma:showField="Title" ma:web="44a7cf9d-e1d3-4cde-832a-95b73fc4b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6cf7bba5261422eb8890e8ace6bbbe7" ma:index="31" nillable="true" ma:taxonomy="true" ma:internalName="p6cf7bba5261422eb8890e8ace6bbbe7" ma:taxonomyFieldName="Service_x0020_Area" ma:displayName="Service Area" ma:readOnly="false" ma:default="Enter Choice #1" ma:fieldId="{96cf7bba-5261-422e-b889-0e8ace6bbbe7}" ma:sspId="f920e8af-2f06-4a36-ab3a-55ea7517f982" ma:termSetId="b92e7b2b-54a8-4f8c-8d53-afacdeffe6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2" nillable="true" ma:taxonomy="true" ma:internalName="TaxKeywordTaxHTField" ma:taxonomyFieldName="TaxKeyword" ma:displayName="Enterprise Keywords" ma:readOnly="false" ma:fieldId="{23f27201-bee3-471e-b2e7-b64fd8b7ca38}" ma:taxonomyMulti="true" ma:sspId="f920e8af-2f06-4a36-ab3a-55ea7517f9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3bda1b9a85a45e3897e4599c9ed5c88" ma:index="33" nillable="true" ma:taxonomy="true" ma:internalName="b3bda1b9a85a45e3897e4599c9ed5c88" ma:taxonomyFieldName="Process" ma:displayName="Process" ma:readOnly="false" ma:default="" ma:fieldId="{b3bda1b9-a85a-45e3-897e-4599c9ed5c88}" ma:taxonomyMulti="true" ma:sspId="f920e8af-2f06-4a36-ab3a-55ea7517f982" ma:termSetId="f4c86322-e993-4078-a7c6-6e6b2074d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xt_x0020_Review_x0020_Date" ma:index="35" nillable="true" ma:displayName="Next Review Date" ma:format="DateOnly" ma:hidden="true" ma:internalName="Next_x0020_Review_x0020_Date" ma:readOnly="false">
      <xsd:simpleType>
        <xsd:restriction base="dms:DateTime"/>
      </xsd:simpleType>
    </xsd:element>
    <xsd:element name="Review_x0020_Date" ma:index="36" nillable="true" ma:displayName="Review Date" ma:format="DateOnly" ma:hidden="true" ma:internalName="Review_x0020_Date" ma:readOnly="false">
      <xsd:simpleType>
        <xsd:restriction base="dms:DateTime"/>
      </xsd:simpleType>
    </xsd:element>
    <xsd:element name="Last_x0020_Review" ma:index="37" nillable="true" ma:displayName="Document Version Date" ma:format="DateOnly" ma:hidden="true" ma:internalName="Last_x0020_Review" ma:readOnly="false">
      <xsd:simpleType>
        <xsd:restriction base="dms:DateTime"/>
      </xsd:simpleType>
    </xsd:element>
    <xsd:element name="k221e2d50f1549aca25a6ab6dd011e9d" ma:index="38" nillable="true" ma:taxonomy="true" ma:internalName="k221e2d50f1549aca25a6ab6dd011e9d" ma:taxonomyFieldName="Care_x0020_Standard" ma:displayName="Care Standard" ma:readOnly="false" ma:default="" ma:fieldId="{4221e2d5-0f15-49ac-a25a-6ab6dd011e9d}" ma:taxonomyMulti="true" ma:sspId="f920e8af-2f06-4a36-ab3a-55ea7517f982" ma:termSetId="efb8c0e8-ee70-4287-b59c-2b7f83f169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38eacd8ff24c26b07681822b9b3d0a" ma:index="40" ma:taxonomy="true" ma:internalName="e538eacd8ff24c26b07681822b9b3d0a" ma:taxonomyFieldName="Template_x0020_Service" ma:displayName="Template Service" ma:readOnly="false" ma:default="" ma:fieldId="{e538eacd-8ff2-4c26-b076-81822b9b3d0a}" ma:sspId="f920e8af-2f06-4a36-ab3a-55ea7517f982" ma:termSetId="c295fae0-601e-48f0-938f-928192fd4ed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ervice_x0020_Area" ma:index="41" nillable="true" ma:displayName="Service Area" ma:default="Enter Choice #1" ma:format="Dropdown" ma:hidden="true" ma:list="{3a20fd83-1b1d-4d6c-965c-3923f93c33ee}" ma:internalName="Service_x0020_Area" ma:readOnly="false" ma:showField="Term1033" ma:web="44a7cf9d-e1d3-4cde-832a-95b73fc4b484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Document_x0020_Version" ma:index="42" nillable="true" ma:displayName="Document Version" ma:description="Version of the controlled document" ma:hidden="true" ma:internalName="Document_x0020_Version" ma:readOnly="false" ma:percentage="FALSE">
      <xsd:simpleType>
        <xsd:restriction base="dms:Number"/>
      </xsd:simpleType>
    </xsd:element>
    <xsd:element name="Archive" ma:index="44" nillable="true" ma:displayName="Archive" ma:format="Dropdown" ma:internalName="Archive">
      <xsd:simpleType>
        <xsd:restriction base="dms:Choice">
          <xsd:enumeration value="Yes"/>
          <xsd:enumeration value="No"/>
        </xsd:restriction>
      </xsd:simpleType>
    </xsd:element>
    <xsd:element name="Display_x0020_Elsewhere" ma:index="45" nillable="true" ma:displayName="Display Elsewhere" ma:format="Dropdown" ma:hidden="true" ma:internalName="Display_x0020_Elsewhere" ma:readOnly="false">
      <xsd:simpleType>
        <xsd:restriction base="dms:Choice">
          <xsd:enumeration value="EBA"/>
          <xsd:enumeration value="ezi"/>
        </xsd:restriction>
      </xsd:simpleType>
    </xsd:element>
    <xsd:element name="FieldName_BB56E94D_36BB_42AB_BB3E_2CADD83BC4D4_" ma:index="46" nillable="true" ma:displayName="ArchiveReason" ma:description="" ma:internalName="FieldName_BB56E94D_36BB_42AB_BB3E_2CADD83BC4D4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48CC8-BF28-4B05-97E4-C4E6CE4794FB}">
  <ds:schemaRefs>
    <ds:schemaRef ds:uri="http://schemas.microsoft.com/office/2006/metadata/properties"/>
    <ds:schemaRef ds:uri="http://schemas.microsoft.com/office/infopath/2007/PartnerControls"/>
    <ds:schemaRef ds:uri="44a7cf9d-e1d3-4cde-832a-95b73fc4b484"/>
  </ds:schemaRefs>
</ds:datastoreItem>
</file>

<file path=customXml/itemProps2.xml><?xml version="1.0" encoding="utf-8"?>
<ds:datastoreItem xmlns:ds="http://schemas.openxmlformats.org/officeDocument/2006/customXml" ds:itemID="{7BD26214-7EE1-43C0-8D59-5EBB43156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7cf9d-e1d3-4cde-832a-95b73fc4b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4BAABB-9B04-4BFC-BA92-72D7E3E3805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81ADB19-7967-4B08-9F13-750E92CA7F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COC005 CofC Powerpoint_MASTER_FA1 (1)</Template>
  <TotalTime>1518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Century Gothic Bold</vt:lpstr>
      <vt:lpstr>System Font 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of Christ PowerPoint Template</dc:title>
  <dc:creator>Pam Abrey</dc:creator>
  <cp:lastModifiedBy>Vicki Marney</cp:lastModifiedBy>
  <cp:revision>17</cp:revision>
  <cp:lastPrinted>2021-08-12T02:16:49Z</cp:lastPrinted>
  <dcterms:created xsi:type="dcterms:W3CDTF">2021-08-17T05:29:25Z</dcterms:created>
  <dcterms:modified xsi:type="dcterms:W3CDTF">2026-02-19T00:40:20Z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0x010100EF2EF123E9FE0248B550AA805597174401022400C8940890DB1A9943A32680E4DB23C8D1</vt:lpwstr>
  </property>
  <property fmtid="{D5CDD505-2E9C-101B-9397-08002B2CF9AE}" pid="3" name="_dlc_DocIdItemGuid">
    <vt:lpwstr>afbeaba9-1338-4b5a-9ae1-a970e4c6e077</vt:lpwstr>
  </property>
  <property fmtid="{D5CDD505-2E9C-101B-9397-08002B2CF9AE}" pid="4" name="TaxKeyword">
    <vt:lpwstr/>
  </property>
  <property fmtid="{D5CDD505-2E9C-101B-9397-08002B2CF9AE}" pid="5" name="Functional Area">
    <vt:lpwstr/>
  </property>
  <property fmtid="{D5CDD505-2E9C-101B-9397-08002B2CF9AE}" pid="6" name="Additional Service Types">
    <vt:lpwstr/>
  </property>
  <property fmtid="{D5CDD505-2E9C-101B-9397-08002B2CF9AE}" pid="7" name="Care Standard">
    <vt:lpwstr/>
  </property>
  <property fmtid="{D5CDD505-2E9C-101B-9397-08002B2CF9AE}" pid="8" name="Template Service">
    <vt:lpwstr>7766;#Churches of Christ New Branding Templates|c7310235-c5fb-47fb-b07c-060b83300a68</vt:lpwstr>
  </property>
  <property fmtid="{D5CDD505-2E9C-101B-9397-08002B2CF9AE}" pid="9" name="Sub System">
    <vt:lpwstr/>
  </property>
  <property fmtid="{D5CDD505-2E9C-101B-9397-08002B2CF9AE}" pid="10" name="System Owner">
    <vt:lpwstr/>
  </property>
  <property fmtid="{D5CDD505-2E9C-101B-9397-08002B2CF9AE}" pid="11" name="Process">
    <vt:lpwstr/>
  </property>
</Properties>
</file>